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 id="2147483705" r:id="rId2"/>
  </p:sldMasterIdLst>
  <p:notesMasterIdLst>
    <p:notesMasterId r:id="rId42"/>
  </p:notesMasterIdLst>
  <p:handoutMasterIdLst>
    <p:handoutMasterId r:id="rId43"/>
  </p:handoutMasterIdLst>
  <p:sldIdLst>
    <p:sldId id="301" r:id="rId3"/>
    <p:sldId id="302" r:id="rId4"/>
    <p:sldId id="304" r:id="rId5"/>
    <p:sldId id="303" r:id="rId6"/>
    <p:sldId id="306" r:id="rId7"/>
    <p:sldId id="305"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28" r:id="rId21"/>
    <p:sldId id="319" r:id="rId22"/>
    <p:sldId id="321" r:id="rId23"/>
    <p:sldId id="322" r:id="rId24"/>
    <p:sldId id="323" r:id="rId25"/>
    <p:sldId id="324" r:id="rId26"/>
    <p:sldId id="343" r:id="rId27"/>
    <p:sldId id="326" r:id="rId28"/>
    <p:sldId id="331" r:id="rId29"/>
    <p:sldId id="330" r:id="rId30"/>
    <p:sldId id="332" r:id="rId31"/>
    <p:sldId id="334" r:id="rId32"/>
    <p:sldId id="344" r:id="rId33"/>
    <p:sldId id="335" r:id="rId34"/>
    <p:sldId id="336" r:id="rId35"/>
    <p:sldId id="337" r:id="rId36"/>
    <p:sldId id="338" r:id="rId37"/>
    <p:sldId id="340" r:id="rId38"/>
    <p:sldId id="339" r:id="rId39"/>
    <p:sldId id="341" r:id="rId40"/>
    <p:sldId id="342" r:id="rId41"/>
  </p:sldIdLst>
  <p:sldSz cx="9144000" cy="5715000" type="screen16x10"/>
  <p:notesSz cx="6797675" cy="9928225"/>
  <p:custDataLst>
    <p:tags r:id="rId44"/>
  </p:custDataLst>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206">
          <p15:clr>
            <a:srgbClr val="A4A3A4"/>
          </p15:clr>
        </p15:guide>
        <p15:guide id="3" pos="158" userDrawn="1">
          <p15:clr>
            <a:srgbClr val="A4A3A4"/>
          </p15:clr>
        </p15:guide>
        <p15:guide id="4" pos="5465">
          <p15:clr>
            <a:srgbClr val="A4A3A4"/>
          </p15:clr>
        </p15:guide>
        <p15:guide id="5" orient="horz" pos="8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9E"/>
    <a:srgbClr val="C5C2C1"/>
    <a:srgbClr val="E51C2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8" autoAdjust="0"/>
    <p:restoredTop sz="91254" autoAdjust="0"/>
  </p:normalViewPr>
  <p:slideViewPr>
    <p:cSldViewPr snapToGrid="0">
      <p:cViewPr varScale="1">
        <p:scale>
          <a:sx n="136" d="100"/>
          <a:sy n="136" d="100"/>
        </p:scale>
        <p:origin x="672" y="114"/>
      </p:cViewPr>
      <p:guideLst>
        <p:guide orient="horz" pos="1007"/>
        <p:guide orient="horz" pos="3206"/>
        <p:guide pos="158"/>
        <p:guide pos="5465"/>
        <p:guide orient="horz" pos="87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45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4" y="263916"/>
            <a:ext cx="5851979" cy="498135"/>
          </a:xfrm>
          <a:prstGeom prst="rect">
            <a:avLst/>
          </a:prstGeom>
        </p:spPr>
        <p:txBody>
          <a:bodyPr vert="horz" lIns="0" tIns="0" rIns="0" bIns="0" rtlCol="0"/>
          <a:lstStyle>
            <a:lvl1pPr algn="l">
              <a:defRPr sz="1300"/>
            </a:lvl1pPr>
          </a:lstStyle>
          <a:p>
            <a:r>
              <a:rPr lang="en-US" b="1"/>
              <a:t>Titel der Präsentation</a:t>
            </a:r>
          </a:p>
        </p:txBody>
      </p:sp>
      <p:sp>
        <p:nvSpPr>
          <p:cNvPr id="3" name="Datumsplatzhalter 2"/>
          <p:cNvSpPr>
            <a:spLocks noGrp="1"/>
          </p:cNvSpPr>
          <p:nvPr>
            <p:ph type="dt" sz="quarter" idx="1"/>
          </p:nvPr>
        </p:nvSpPr>
        <p:spPr>
          <a:xfrm>
            <a:off x="5435271" y="9530632"/>
            <a:ext cx="642300" cy="156350"/>
          </a:xfrm>
          <a:prstGeom prst="rect">
            <a:avLst/>
          </a:prstGeom>
        </p:spPr>
        <p:txBody>
          <a:bodyPr vert="horz" lIns="0" tIns="0" rIns="0" bIns="0" rtlCol="0" anchor="t"/>
          <a:lstStyle>
            <a:lvl1pPr algn="r">
              <a:defRPr sz="1300"/>
            </a:lvl1pPr>
          </a:lstStyle>
          <a:p>
            <a:pPr algn="l"/>
            <a:fld id="{F86DDFF9-CB94-46A4-B1F1-24CE3BF641A9}" type="datetime1">
              <a:rPr lang="de-DE" sz="900" smtClean="0"/>
              <a:t>16.10.2018</a:t>
            </a:fld>
            <a:endParaRPr lang="en-US" sz="900"/>
          </a:p>
        </p:txBody>
      </p:sp>
      <p:sp>
        <p:nvSpPr>
          <p:cNvPr id="4" name="Fußzeilenplatzhalter 3"/>
          <p:cNvSpPr>
            <a:spLocks noGrp="1"/>
          </p:cNvSpPr>
          <p:nvPr>
            <p:ph type="ftr" sz="quarter" idx="2"/>
          </p:nvPr>
        </p:nvSpPr>
        <p:spPr>
          <a:xfrm>
            <a:off x="464195" y="9530634"/>
            <a:ext cx="4460416" cy="156350"/>
          </a:xfrm>
          <a:prstGeom prst="rect">
            <a:avLst/>
          </a:prstGeom>
        </p:spPr>
        <p:txBody>
          <a:bodyPr vert="horz" lIns="0" tIns="0" rIns="0" bIns="0" rtlCol="0" anchor="t"/>
          <a:lstStyle>
            <a:lvl1pPr algn="l">
              <a:defRPr sz="1300"/>
            </a:lvl1pPr>
          </a:lstStyle>
          <a:p>
            <a:r>
              <a:rPr lang="en-US" sz="900"/>
              <a:t>Universität Stuttgart</a:t>
            </a:r>
          </a:p>
        </p:txBody>
      </p:sp>
      <p:sp>
        <p:nvSpPr>
          <p:cNvPr id="5" name="Foliennummernplatzhalter 4"/>
          <p:cNvSpPr>
            <a:spLocks noGrp="1"/>
          </p:cNvSpPr>
          <p:nvPr>
            <p:ph type="sldNum" sz="quarter" idx="3"/>
          </p:nvPr>
        </p:nvSpPr>
        <p:spPr>
          <a:xfrm>
            <a:off x="6215041" y="9530634"/>
            <a:ext cx="356834" cy="156350"/>
          </a:xfrm>
          <a:prstGeom prst="rect">
            <a:avLst/>
          </a:prstGeom>
        </p:spPr>
        <p:txBody>
          <a:bodyPr vert="horz" lIns="0" tIns="0" rIns="0" bIns="0" rtlCol="0" anchor="t"/>
          <a:lstStyle>
            <a:lvl1pPr algn="r">
              <a:defRPr sz="1300"/>
            </a:lvl1pPr>
          </a:lstStyle>
          <a:p>
            <a:pPr algn="l"/>
            <a:fld id="{EE9A79A6-2547-4C8F-B0ED-316280A1A122}" type="slidenum">
              <a:rPr lang="en-US" sz="900"/>
              <a:pPr algn="l"/>
              <a:t>‹Nr.›</a:t>
            </a:fld>
            <a:endParaRPr lang="en-US" sz="9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5" y="265796"/>
            <a:ext cx="5852066" cy="498135"/>
          </a:xfrm>
          <a:prstGeom prst="rect">
            <a:avLst/>
          </a:prstGeom>
        </p:spPr>
        <p:txBody>
          <a:bodyPr vert="horz" lIns="0" tIns="0" rIns="0" bIns="0" rtlCol="0"/>
          <a:lstStyle>
            <a:lvl1pPr algn="l">
              <a:defRPr sz="1300" b="1"/>
            </a:lvl1pPr>
          </a:lstStyle>
          <a:p>
            <a:r>
              <a:rPr lang="en-US"/>
              <a:t>Titel der Präsentation</a:t>
            </a:r>
          </a:p>
        </p:txBody>
      </p:sp>
      <p:sp>
        <p:nvSpPr>
          <p:cNvPr id="3" name="Datumsplatzhalter 2"/>
          <p:cNvSpPr>
            <a:spLocks noGrp="1"/>
          </p:cNvSpPr>
          <p:nvPr>
            <p:ph type="dt" idx="1"/>
          </p:nvPr>
        </p:nvSpPr>
        <p:spPr>
          <a:xfrm>
            <a:off x="5434571" y="9529534"/>
            <a:ext cx="642300" cy="156350"/>
          </a:xfrm>
          <a:prstGeom prst="rect">
            <a:avLst/>
          </a:prstGeom>
        </p:spPr>
        <p:txBody>
          <a:bodyPr vert="horz" lIns="0" tIns="0" rIns="0" bIns="0" rtlCol="0" anchor="t"/>
          <a:lstStyle>
            <a:lvl1pPr algn="l">
              <a:defRPr sz="900"/>
            </a:lvl1pPr>
          </a:lstStyle>
          <a:p>
            <a:fld id="{CD8F4645-02C9-4CDA-874F-5E9C9352D036}" type="datetime1">
              <a:rPr lang="de-DE" smtClean="0"/>
              <a:t>16.10.2018</a:t>
            </a:fld>
            <a:endParaRPr lang="en-US"/>
          </a:p>
        </p:txBody>
      </p:sp>
      <p:sp>
        <p:nvSpPr>
          <p:cNvPr id="4" name="Folienbildplatzhalter 3"/>
          <p:cNvSpPr>
            <a:spLocks noGrp="1" noRot="1" noChangeAspect="1"/>
          </p:cNvSpPr>
          <p:nvPr>
            <p:ph type="sldImg" idx="2"/>
          </p:nvPr>
        </p:nvSpPr>
        <p:spPr>
          <a:xfrm>
            <a:off x="464194" y="941334"/>
            <a:ext cx="5851979" cy="3659221"/>
          </a:xfrm>
          <a:prstGeom prst="rect">
            <a:avLst/>
          </a:prstGeom>
          <a:noFill/>
          <a:ln w="6350">
            <a:solidFill>
              <a:schemeClr val="tx1"/>
            </a:solidFill>
          </a:ln>
        </p:spPr>
        <p:txBody>
          <a:bodyPr vert="horz" lIns="95542" tIns="47771" rIns="95542" bIns="47771" rtlCol="0" anchor="ctr"/>
          <a:lstStyle/>
          <a:p>
            <a:endParaRPr lang="en-US"/>
          </a:p>
        </p:txBody>
      </p:sp>
      <p:sp>
        <p:nvSpPr>
          <p:cNvPr id="5" name="Notizenplatzhalter 4"/>
          <p:cNvSpPr>
            <a:spLocks noGrp="1"/>
          </p:cNvSpPr>
          <p:nvPr>
            <p:ph type="body" sz="quarter" idx="3"/>
          </p:nvPr>
        </p:nvSpPr>
        <p:spPr>
          <a:xfrm>
            <a:off x="464194" y="4777959"/>
            <a:ext cx="5851979" cy="3909239"/>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3885" y="9529534"/>
            <a:ext cx="4460416" cy="156350"/>
          </a:xfrm>
          <a:prstGeom prst="rect">
            <a:avLst/>
          </a:prstGeom>
        </p:spPr>
        <p:txBody>
          <a:bodyPr vert="horz" lIns="0" tIns="0" rIns="0" bIns="0" rtlCol="0" anchor="t"/>
          <a:lstStyle>
            <a:lvl1pPr algn="l">
              <a:defRPr sz="900"/>
            </a:lvl1pPr>
          </a:lstStyle>
          <a:p>
            <a:r>
              <a:rPr lang="en-US"/>
              <a:t>Universität Stuttgart</a:t>
            </a:r>
            <a:endParaRPr lang="en-US" dirty="0"/>
          </a:p>
        </p:txBody>
      </p:sp>
      <p:sp>
        <p:nvSpPr>
          <p:cNvPr id="7" name="Foliennummernplatzhalter 6"/>
          <p:cNvSpPr>
            <a:spLocks noGrp="1"/>
          </p:cNvSpPr>
          <p:nvPr>
            <p:ph type="sldNum" sz="quarter" idx="5"/>
          </p:nvPr>
        </p:nvSpPr>
        <p:spPr>
          <a:xfrm>
            <a:off x="6216037" y="9529534"/>
            <a:ext cx="356834" cy="156350"/>
          </a:xfrm>
          <a:prstGeom prst="rect">
            <a:avLst/>
          </a:prstGeom>
        </p:spPr>
        <p:txBody>
          <a:bodyPr vert="horz" lIns="0" tIns="0" rIns="0" bIns="0" rtlCol="0" anchor="t"/>
          <a:lstStyle>
            <a:lvl1pPr algn="l">
              <a:defRPr sz="9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2"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en-US"/>
              <a:t>Click icon to add picture</a:t>
            </a:r>
            <a:endParaRPr lang="de-DE"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pic>
        <p:nvPicPr>
          <p:cNvPr id="13"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3746232232"/>
      </p:ext>
    </p:extLst>
  </p:cSld>
  <p:clrMapOvr>
    <a:masterClrMapping/>
  </p:clrMapOvr>
  <p:extLst mod="1">
    <p:ext uri="{DCECCB84-F9BA-43D5-87BE-67443E8EF086}">
      <p15:sldGuideLst xmlns:p15="http://schemas.microsoft.com/office/powerpoint/2012/main">
        <p15:guide id="1" orient="horz" pos="58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2/3 + 1/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5292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73AB6016-7C21-47CF-81C8-F86C7C19B0B8}"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en-US"/>
              <a:t>Click to edit Master title style</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96926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Zwei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68000" y="1909916"/>
            <a:ext cx="3960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2E334DE4-3984-4210-B780-252A5B36C41B}"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Titel der Präsentation | Name</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p:cNvSpPr>
            <a:spLocks noGrp="1"/>
          </p:cNvSpPr>
          <p:nvPr>
            <p:ph sz="half" idx="15"/>
          </p:nvPr>
        </p:nvSpPr>
        <p:spPr>
          <a:xfrm>
            <a:off x="4715688" y="1909916"/>
            <a:ext cx="3960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04246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Drei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5005A80D-06C6-4291-B261-9D5725F3D8E1}"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Titel der Präsentation | Name</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2628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15" name="Content Placeholder 3"/>
          <p:cNvSpPr>
            <a:spLocks noGrp="1"/>
          </p:cNvSpPr>
          <p:nvPr>
            <p:ph sz="half" idx="15"/>
          </p:nvPr>
        </p:nvSpPr>
        <p:spPr>
          <a:xfrm>
            <a:off x="325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2" name="Text Placeholder 2"/>
          <p:cNvSpPr>
            <a:spLocks noGrp="1"/>
          </p:cNvSpPr>
          <p:nvPr>
            <p:ph type="body" idx="17" hasCustomPrompt="1"/>
          </p:nvPr>
        </p:nvSpPr>
        <p:spPr>
          <a:xfrm>
            <a:off x="3258000" y="1597026"/>
            <a:ext cx="2628000" cy="239148"/>
          </a:xfrm>
        </p:spPr>
        <p:txBody>
          <a:bodyPr anchor="t"/>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noProof="0" dirty="0"/>
              <a:t>Textmasterformat</a:t>
            </a:r>
          </a:p>
        </p:txBody>
      </p:sp>
      <p:sp>
        <p:nvSpPr>
          <p:cNvPr id="16" name="Content Placeholder 3"/>
          <p:cNvSpPr>
            <a:spLocks noGrp="1"/>
          </p:cNvSpPr>
          <p:nvPr>
            <p:ph sz="half" idx="18"/>
          </p:nvPr>
        </p:nvSpPr>
        <p:spPr>
          <a:xfrm>
            <a:off x="604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785725050"/>
      </p:ext>
    </p:extLst>
  </p:cSld>
  <p:clrMapOvr>
    <a:masterClrMapping/>
  </p:clrMapOvr>
  <p:extLst mod="1">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Zweier 2/3+1/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5292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5005A80D-06C6-4291-B261-9D5725F3D8E1}"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Titel der Präsentation | Name</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5292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2" name="Titel 1"/>
          <p:cNvSpPr>
            <a:spLocks noGrp="1"/>
          </p:cNvSpPr>
          <p:nvPr>
            <p:ph type="title"/>
          </p:nvPr>
        </p:nvSpPr>
        <p:spPr/>
        <p:txBody>
          <a:bodyPr/>
          <a:lstStyle/>
          <a:p>
            <a:r>
              <a:rPr lang="en-US"/>
              <a:t>Click to edit Master title style</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6" name="Content Placeholder 3"/>
          <p:cNvSpPr>
            <a:spLocks noGrp="1"/>
          </p:cNvSpPr>
          <p:nvPr>
            <p:ph sz="half" idx="18"/>
          </p:nvPr>
        </p:nvSpPr>
        <p:spPr>
          <a:xfrm>
            <a:off x="604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183532500"/>
      </p:ext>
    </p:extLst>
  </p:cSld>
  <p:clrMapOvr>
    <a:masterClrMapping/>
  </p:clrMapOvr>
  <p:extLst mod="1">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4CDAC2CB-FA26-401F-B093-3D001A564785}"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284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Bilder ho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5BAE39D1-6CAF-4600-A586-A72C893D9FA6}"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1915200" cy="34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6760800" y="1597275"/>
            <a:ext cx="1915200" cy="3492000"/>
          </a:xfrm>
          <a:solidFill>
            <a:schemeClr val="bg1">
              <a:lumMod val="95000"/>
            </a:schemeClr>
          </a:solidFill>
        </p:spPr>
        <p:txBody>
          <a:bodyPr/>
          <a:lstStyle/>
          <a:p>
            <a:r>
              <a:rPr lang="en-US"/>
              <a:t>Click icon to add picture</a:t>
            </a:r>
            <a:endParaRPr lang="de-DE" dirty="0"/>
          </a:p>
        </p:txBody>
      </p:sp>
      <p:sp>
        <p:nvSpPr>
          <p:cNvPr id="12" name="Titel 1"/>
          <p:cNvSpPr>
            <a:spLocks noGrp="1"/>
          </p:cNvSpPr>
          <p:nvPr>
            <p:ph type="title"/>
          </p:nvPr>
        </p:nvSpPr>
        <p:spPr>
          <a:xfrm>
            <a:off x="468313" y="396000"/>
            <a:ext cx="8207375" cy="278290"/>
          </a:xfrm>
        </p:spPr>
        <p:txBody>
          <a:bodyPr/>
          <a:lstStyle/>
          <a:p>
            <a:r>
              <a:rPr lang="en-US"/>
              <a:t>Click to edit Master title style</a:t>
            </a:r>
            <a:endParaRPr lang="de-DE" dirty="0"/>
          </a:p>
        </p:txBody>
      </p:sp>
    </p:spTree>
    <p:extLst>
      <p:ext uri="{BB962C8B-B14F-4D97-AF65-F5344CB8AC3E}">
        <p14:creationId xmlns:p14="http://schemas.microsoft.com/office/powerpoint/2010/main" val="2767126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59B21CAA-6D5C-4E4E-91A3-35145CACF7E8}"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0" y="1597025"/>
            <a:ext cx="3960000" cy="34925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57339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en-US"/>
              <a:t>Click to edit Master title style</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en-US"/>
              <a:t>Click icon to add picture</a:t>
            </a:r>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en-US"/>
              <a:t>Click icon to add picture</a:t>
            </a:r>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en-US"/>
              <a:t>Click icon to add picture</a:t>
            </a:r>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en-US"/>
              <a:t>Click icon to add picture</a:t>
            </a:r>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1052323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runde Bild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2ECB2EA-8CF5-4B04-A32D-EFB70BFBBABF}"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605824"/>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1" name="Bildplatzhalter 7"/>
          <p:cNvSpPr>
            <a:spLocks noGrp="1" noChangeAspect="1"/>
          </p:cNvSpPr>
          <p:nvPr>
            <p:ph type="pic" sz="quarter" idx="17"/>
          </p:nvPr>
        </p:nvSpPr>
        <p:spPr>
          <a:xfrm>
            <a:off x="482226" y="2800912"/>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Content Placeholder 2"/>
          <p:cNvSpPr>
            <a:spLocks noGrp="1"/>
          </p:cNvSpPr>
          <p:nvPr>
            <p:ph sz="half" idx="1" hasCustomPrompt="1"/>
          </p:nvPr>
        </p:nvSpPr>
        <p:spPr>
          <a:xfrm>
            <a:off x="1837189" y="1605824"/>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4" name="Content Placeholder 2"/>
          <p:cNvSpPr>
            <a:spLocks noGrp="1"/>
          </p:cNvSpPr>
          <p:nvPr>
            <p:ph sz="half" idx="20" hasCustomPrompt="1"/>
          </p:nvPr>
        </p:nvSpPr>
        <p:spPr>
          <a:xfrm>
            <a:off x="1837189" y="2800912"/>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5" name="Content Placeholder 2"/>
          <p:cNvSpPr>
            <a:spLocks noGrp="1"/>
          </p:cNvSpPr>
          <p:nvPr>
            <p:ph sz="half" idx="21" hasCustomPrompt="1"/>
          </p:nvPr>
        </p:nvSpPr>
        <p:spPr>
          <a:xfrm>
            <a:off x="1837189" y="3996000"/>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4 Bilder run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F2D0ABD-8DC3-4E60-A9AC-3AE83AA2DB14}"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6984000" y="15970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1" name="Bildplatzhalter 7"/>
          <p:cNvSpPr>
            <a:spLocks noGrp="1" noChangeAspect="1"/>
          </p:cNvSpPr>
          <p:nvPr>
            <p:ph type="pic" sz="quarter" idx="17"/>
          </p:nvPr>
        </p:nvSpPr>
        <p:spPr>
          <a:xfrm>
            <a:off x="4860000" y="15970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Bildplatzhalter 7"/>
          <p:cNvSpPr>
            <a:spLocks noGrp="1" noChangeAspect="1"/>
          </p:cNvSpPr>
          <p:nvPr>
            <p:ph type="pic" sz="quarter" idx="19"/>
          </p:nvPr>
        </p:nvSpPr>
        <p:spPr>
          <a:xfrm>
            <a:off x="4860000" y="33975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Bildplatzhalter 7"/>
          <p:cNvSpPr>
            <a:spLocks noGrp="1" noChangeAspect="1"/>
          </p:cNvSpPr>
          <p:nvPr>
            <p:ph type="pic" sz="quarter" idx="20"/>
          </p:nvPr>
        </p:nvSpPr>
        <p:spPr>
          <a:xfrm>
            <a:off x="6984000" y="33975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438554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viel Text">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en-US"/>
              <a:t>Click icon to add picture</a:t>
            </a:r>
            <a:endParaRPr lang="de-DE" dirty="0"/>
          </a:p>
        </p:txBody>
      </p:sp>
      <p:sp>
        <p:nvSpPr>
          <p:cNvPr id="14" name="Titel 13"/>
          <p:cNvSpPr>
            <a:spLocks noGrp="1" noChangeAspect="1"/>
          </p:cNvSpPr>
          <p:nvPr>
            <p:ph type="ctrTitle" hasCustomPrompt="1"/>
          </p:nvPr>
        </p:nvSpPr>
        <p:spPr>
          <a:xfrm>
            <a:off x="4572000" y="341830"/>
            <a:ext cx="4572000" cy="5373170"/>
          </a:xfrm>
          <a:custGeom>
            <a:avLst/>
            <a:gdLst>
              <a:gd name="connsiteX0" fmla="*/ 2989655 w 4572000"/>
              <a:gd name="connsiteY0" fmla="*/ 0 h 5373170"/>
              <a:gd name="connsiteX1" fmla="*/ 4570597 w 4572000"/>
              <a:gd name="connsiteY1" fmla="*/ 451729 h 5373170"/>
              <a:gd name="connsiteX2" fmla="*/ 4572000 w 4572000"/>
              <a:gd name="connsiteY2" fmla="*/ 452714 h 5373170"/>
              <a:gd name="connsiteX3" fmla="*/ 4572000 w 4572000"/>
              <a:gd name="connsiteY3" fmla="*/ 5373170 h 5373170"/>
              <a:gd name="connsiteX4" fmla="*/ 1190328 w 4572000"/>
              <a:gd name="connsiteY4" fmla="*/ 5373170 h 5373170"/>
              <a:gd name="connsiteX5" fmla="*/ 1087958 w 4572000"/>
              <a:gd name="connsiteY5" fmla="*/ 5296619 h 5373170"/>
              <a:gd name="connsiteX6" fmla="*/ 0 w 4572000"/>
              <a:gd name="connsiteY6" fmla="*/ 2989655 h 5373170"/>
              <a:gd name="connsiteX7" fmla="*/ 2989655 w 4572000"/>
              <a:gd name="connsiteY7" fmla="*/ 0 h 53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5373170">
                <a:moveTo>
                  <a:pt x="2989655" y="0"/>
                </a:moveTo>
                <a:cubicBezTo>
                  <a:pt x="3570135" y="0"/>
                  <a:pt x="4111974" y="165435"/>
                  <a:pt x="4570597" y="451729"/>
                </a:cubicBezTo>
                <a:lnTo>
                  <a:pt x="4572000" y="452714"/>
                </a:lnTo>
                <a:lnTo>
                  <a:pt x="4572000" y="5373170"/>
                </a:lnTo>
                <a:lnTo>
                  <a:pt x="1190328" y="5373170"/>
                </a:lnTo>
                <a:lnTo>
                  <a:pt x="1087958" y="5296619"/>
                </a:lnTo>
                <a:cubicBezTo>
                  <a:pt x="423514" y="4748273"/>
                  <a:pt x="0" y="3918422"/>
                  <a:pt x="0" y="2989655"/>
                </a:cubicBezTo>
                <a:cubicBezTo>
                  <a:pt x="0" y="1338514"/>
                  <a:pt x="1338514" y="0"/>
                  <a:pt x="2989655" y="0"/>
                </a:cubicBezTo>
                <a:close/>
              </a:path>
            </a:pathLst>
          </a:custGeom>
          <a:solidFill>
            <a:schemeClr val="accent3"/>
          </a:solidFill>
        </p:spPr>
        <p:txBody>
          <a:bodyPr wrap="square" lIns="720000" tIns="1620000" rIns="180000" bIns="0" anchor="t" anchorCtr="0">
            <a:noAutofit/>
          </a:bodyPr>
          <a:lstStyle>
            <a:lvl1pPr marL="0" indent="0" algn="l">
              <a:lnSpc>
                <a:spcPct val="90000"/>
              </a:lnSpc>
              <a:defRPr sz="2800" b="1" baseline="0">
                <a:solidFill>
                  <a:schemeClr val="bg1"/>
                </a:solidFill>
              </a:defRPr>
            </a:lvl1pPr>
          </a:lstStyle>
          <a:p>
            <a:r>
              <a:rPr lang="de-DE" dirty="0"/>
              <a:t>Einen langen Titel </a:t>
            </a:r>
            <a:br>
              <a:rPr lang="de-DE" dirty="0"/>
            </a:br>
            <a:r>
              <a:rPr lang="de-DE" dirty="0"/>
              <a:t>durch Klicken </a:t>
            </a:r>
            <a:br>
              <a:rPr lang="de-DE" dirty="0"/>
            </a:br>
            <a:r>
              <a:rPr lang="de-DE" dirty="0"/>
              <a:t>hinzufügen</a:t>
            </a:r>
          </a:p>
        </p:txBody>
      </p:sp>
      <p:sp>
        <p:nvSpPr>
          <p:cNvPr id="3" name="Subtitle 2"/>
          <p:cNvSpPr>
            <a:spLocks noGrp="1"/>
          </p:cNvSpPr>
          <p:nvPr>
            <p:ph type="subTitle" idx="1"/>
          </p:nvPr>
        </p:nvSpPr>
        <p:spPr>
          <a:xfrm>
            <a:off x="5320689" y="1597025"/>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dirty="0"/>
          </a:p>
        </p:txBody>
      </p:sp>
      <p:sp>
        <p:nvSpPr>
          <p:cNvPr id="11" name="Textplatzhalter 10"/>
          <p:cNvSpPr>
            <a:spLocks noGrp="1"/>
          </p:cNvSpPr>
          <p:nvPr>
            <p:ph type="body" sz="quarter" idx="11" hasCustomPrompt="1"/>
          </p:nvPr>
        </p:nvSpPr>
        <p:spPr>
          <a:xfrm>
            <a:off x="3778200" y="3734125"/>
            <a:ext cx="1355400" cy="1355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7529"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pic>
        <p:nvPicPr>
          <p:cNvPr id="15"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16"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0013" y="533846"/>
            <a:ext cx="851775" cy="397378"/>
          </a:xfrm>
          <a:prstGeom prst="rect">
            <a:avLst/>
          </a:prstGeom>
        </p:spPr>
      </p:pic>
    </p:spTree>
    <p:extLst>
      <p:ext uri="{BB962C8B-B14F-4D97-AF65-F5344CB8AC3E}">
        <p14:creationId xmlns:p14="http://schemas.microsoft.com/office/powerpoint/2010/main" val="3570783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4 Bilder ecki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CB20DA5-D71A-4702-B1A0-264711991389}"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p:cNvSpPr>
          <p:nvPr>
            <p:ph type="pic" sz="quarter" idx="14"/>
          </p:nvPr>
        </p:nvSpPr>
        <p:spPr>
          <a:xfrm>
            <a:off x="6749687"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21" name="Bildplatzhalter 7"/>
          <p:cNvSpPr>
            <a:spLocks noGrp="1"/>
          </p:cNvSpPr>
          <p:nvPr>
            <p:ph type="pic" sz="quarter" idx="17" hasCustomPrompt="1"/>
          </p:nvPr>
        </p:nvSpPr>
        <p:spPr>
          <a:xfrm>
            <a:off x="4719600"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dirty="0"/>
              <a:t>Bild durch Klicken auf Symbol hinzufügen</a:t>
            </a:r>
          </a:p>
        </p:txBody>
      </p:sp>
      <p:sp>
        <p:nvSpPr>
          <p:cNvPr id="23" name="Bildplatzhalter 7"/>
          <p:cNvSpPr>
            <a:spLocks noGrp="1"/>
          </p:cNvSpPr>
          <p:nvPr>
            <p:ph type="pic" sz="quarter" idx="19"/>
          </p:nvPr>
        </p:nvSpPr>
        <p:spPr>
          <a:xfrm>
            <a:off x="4719600"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Bildplatzhalter 7"/>
          <p:cNvSpPr>
            <a:spLocks noGrp="1"/>
          </p:cNvSpPr>
          <p:nvPr>
            <p:ph type="pic" sz="quarter" idx="20"/>
          </p:nvPr>
        </p:nvSpPr>
        <p:spPr>
          <a:xfrm>
            <a:off x="6749687"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81652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quer + 2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DB3300AC-06C3-438D-8977-BFEF6F29CEB8}"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
        <p:nvSpPr>
          <p:cNvPr id="12" name="Content Placeholder 2"/>
          <p:cNvSpPr>
            <a:spLocks noGrp="1"/>
          </p:cNvSpPr>
          <p:nvPr>
            <p:ph sz="half" idx="16"/>
          </p:nvPr>
        </p:nvSpPr>
        <p:spPr>
          <a:xfrm>
            <a:off x="468000" y="3397525"/>
            <a:ext cx="396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57485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Bilder eckig">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605823"/>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3" name="Bildplatzhalter 7"/>
          <p:cNvSpPr>
            <a:spLocks noGrp="1"/>
          </p:cNvSpPr>
          <p:nvPr>
            <p:ph type="pic" sz="quarter" idx="21"/>
          </p:nvPr>
        </p:nvSpPr>
        <p:spPr>
          <a:xfrm>
            <a:off x="476250" y="2897674"/>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5" name="Bildplatzhalter 7"/>
          <p:cNvSpPr>
            <a:spLocks noGrp="1"/>
          </p:cNvSpPr>
          <p:nvPr>
            <p:ph type="pic" sz="quarter" idx="23"/>
          </p:nvPr>
        </p:nvSpPr>
        <p:spPr>
          <a:xfrm>
            <a:off x="476250" y="4189525"/>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 name="Datumsplatzhalter 2"/>
          <p:cNvSpPr>
            <a:spLocks noGrp="1"/>
          </p:cNvSpPr>
          <p:nvPr>
            <p:ph type="dt" sz="half" idx="10"/>
          </p:nvPr>
        </p:nvSpPr>
        <p:spPr/>
        <p:txBody>
          <a:bodyPr/>
          <a:lstStyle/>
          <a:p>
            <a:fld id="{530FBE72-B26B-4ECA-B479-98A54DD90916}"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7" name="Content Placeholder 2"/>
          <p:cNvSpPr>
            <a:spLocks noGrp="1"/>
          </p:cNvSpPr>
          <p:nvPr>
            <p:ph sz="half" idx="1" hasCustomPrompt="1"/>
          </p:nvPr>
        </p:nvSpPr>
        <p:spPr>
          <a:xfrm>
            <a:off x="2114025" y="160582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8" name="Content Placeholder 2"/>
          <p:cNvSpPr>
            <a:spLocks noGrp="1"/>
          </p:cNvSpPr>
          <p:nvPr>
            <p:ph sz="half" idx="24" hasCustomPrompt="1"/>
          </p:nvPr>
        </p:nvSpPr>
        <p:spPr>
          <a:xfrm>
            <a:off x="2114025" y="289767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9" name="Content Placeholder 2"/>
          <p:cNvSpPr>
            <a:spLocks noGrp="1"/>
          </p:cNvSpPr>
          <p:nvPr>
            <p:ph sz="half" idx="25" hasCustomPrompt="1"/>
          </p:nvPr>
        </p:nvSpPr>
        <p:spPr>
          <a:xfrm>
            <a:off x="2114025" y="4189525"/>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20"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2 Personen">
    <p:spTree>
      <p:nvGrpSpPr>
        <p:cNvPr id="1" name=""/>
        <p:cNvGrpSpPr/>
        <p:nvPr/>
      </p:nvGrpSpPr>
      <p:grpSpPr>
        <a:xfrm>
          <a:off x="0" y="0"/>
          <a:ext cx="0" cy="0"/>
          <a:chOff x="0" y="0"/>
          <a:chExt cx="0" cy="0"/>
        </a:xfrm>
      </p:grpSpPr>
      <p:sp>
        <p:nvSpPr>
          <p:cNvPr id="9" name="Rechteck 8"/>
          <p:cNvSpPr/>
          <p:nvPr userDrawn="1"/>
        </p:nvSpPr>
        <p:spPr>
          <a:xfrm>
            <a:off x="475244"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BB1D2B61-DFF6-4F69-BAE7-6D19E1274A4D}"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800" baseline="0"/>
            </a:lvl1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dirty="0"/>
              <a:t>Untertitel durch Klicken bearbeiten</a:t>
            </a:r>
          </a:p>
          <a:p>
            <a:pPr lvl="0"/>
            <a:endParaRPr lang="de-DE" dirty="0"/>
          </a:p>
        </p:txBody>
      </p:sp>
      <p:sp>
        <p:nvSpPr>
          <p:cNvPr id="8" name="Bildplatzhalter 7"/>
          <p:cNvSpPr>
            <a:spLocks noGrp="1" noChangeAspect="1"/>
          </p:cNvSpPr>
          <p:nvPr>
            <p:ph type="pic" sz="quarter" idx="14"/>
          </p:nvPr>
        </p:nvSpPr>
        <p:spPr>
          <a:xfrm>
            <a:off x="1735244"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720000"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4715688"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5975688"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Textplatzhalter 10"/>
          <p:cNvSpPr>
            <a:spLocks noGrp="1"/>
          </p:cNvSpPr>
          <p:nvPr>
            <p:ph type="body" sz="quarter" idx="18" hasCustomPrompt="1"/>
          </p:nvPr>
        </p:nvSpPr>
        <p:spPr>
          <a:xfrm>
            <a:off x="4953464"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953464"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03308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3 Personen">
    <p:spTree>
      <p:nvGrpSpPr>
        <p:cNvPr id="1" name=""/>
        <p:cNvGrpSpPr/>
        <p:nvPr/>
      </p:nvGrpSpPr>
      <p:grpSpPr>
        <a:xfrm>
          <a:off x="0" y="0"/>
          <a:ext cx="0" cy="0"/>
          <a:chOff x="0" y="0"/>
          <a:chExt cx="0" cy="0"/>
        </a:xfrm>
      </p:grpSpPr>
      <p:sp>
        <p:nvSpPr>
          <p:cNvPr id="9" name="Rechteck 8"/>
          <p:cNvSpPr/>
          <p:nvPr userDrawn="1"/>
        </p:nvSpPr>
        <p:spPr>
          <a:xfrm>
            <a:off x="46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E3BFAE5C-6839-4D7D-ABB7-DD1CC78F7192}"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62000"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67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7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25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5623"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5" name="Textplatzhalter 10"/>
          <p:cNvSpPr>
            <a:spLocks noGrp="1"/>
          </p:cNvSpPr>
          <p:nvPr>
            <p:ph type="body" sz="quarter" idx="18" hasCustomPrompt="1"/>
          </p:nvPr>
        </p:nvSpPr>
        <p:spPr>
          <a:xfrm>
            <a:off x="346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46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048000" y="2315784"/>
            <a:ext cx="2628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42000"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9" name="Textplatzhalter 10"/>
          <p:cNvSpPr>
            <a:spLocks noGrp="1"/>
          </p:cNvSpPr>
          <p:nvPr>
            <p:ph type="body" sz="quarter" idx="21" hasCustomPrompt="1"/>
          </p:nvPr>
        </p:nvSpPr>
        <p:spPr>
          <a:xfrm>
            <a:off x="625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25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597809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4 Personen">
    <p:spTree>
      <p:nvGrpSpPr>
        <p:cNvPr id="1" name=""/>
        <p:cNvGrpSpPr/>
        <p:nvPr/>
      </p:nvGrpSpPr>
      <p:grpSpPr>
        <a:xfrm>
          <a:off x="0" y="0"/>
          <a:ext cx="0" cy="0"/>
          <a:chOff x="0" y="0"/>
          <a:chExt cx="0" cy="0"/>
        </a:xfrm>
      </p:grpSpPr>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0AE9BFEC-8972-4813-B1BF-E013084B4600}"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Titel der Präsentation | Name</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33114"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600475"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475"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6" name="Textplatzhalter 10"/>
          <p:cNvSpPr>
            <a:spLocks noGrp="1"/>
          </p:cNvSpPr>
          <p:nvPr>
            <p:ph type="body" sz="quarter" idx="18" hasCustomPrompt="1"/>
          </p:nvPr>
        </p:nvSpPr>
        <p:spPr>
          <a:xfrm>
            <a:off x="2671454"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671454"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0"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0" name="Textplatzhalter 10"/>
          <p:cNvSpPr>
            <a:spLocks noGrp="1"/>
          </p:cNvSpPr>
          <p:nvPr>
            <p:ph type="body" sz="quarter" idx="21" hasCustomPrompt="1"/>
          </p:nvPr>
        </p:nvSpPr>
        <p:spPr>
          <a:xfrm>
            <a:off x="4734682"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734682"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4" name="Textplatzhalter 10"/>
          <p:cNvSpPr>
            <a:spLocks noGrp="1"/>
          </p:cNvSpPr>
          <p:nvPr>
            <p:ph type="body" sz="quarter" idx="24" hasCustomPrompt="1"/>
          </p:nvPr>
        </p:nvSpPr>
        <p:spPr>
          <a:xfrm>
            <a:off x="6797909"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797909"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6" name="Bildplatzhalter 7"/>
          <p:cNvSpPr>
            <a:spLocks noGrp="1" noChangeAspect="1"/>
          </p:cNvSpPr>
          <p:nvPr>
            <p:ph type="pic" sz="quarter" idx="14"/>
          </p:nvPr>
        </p:nvSpPr>
        <p:spPr>
          <a:xfrm>
            <a:off x="475200" y="2124000"/>
            <a:ext cx="1440000" cy="1440000"/>
          </a:xfrm>
          <a:prstGeom prst="ellipse">
            <a:avLst/>
          </a:prstGeom>
          <a:solidFill>
            <a:schemeClr val="bg1"/>
          </a:solidFill>
        </p:spPr>
        <p:txBody>
          <a:bodyPr tIns="0"/>
          <a:lstStyle>
            <a:lvl1pPr marL="0" indent="0" algn="ctr">
              <a:buNone/>
              <a:defRPr sz="1200"/>
            </a:lvl1pPr>
          </a:lstStyle>
          <a:p>
            <a:r>
              <a:rPr lang="en-US"/>
              <a:t>Click icon to add picture</a:t>
            </a:r>
            <a:endParaRPr lang="de-DE" dirty="0"/>
          </a:p>
        </p:txBody>
      </p:sp>
      <p:sp>
        <p:nvSpPr>
          <p:cNvPr id="7" name="Textplatzhalter 10"/>
          <p:cNvSpPr>
            <a:spLocks noGrp="1"/>
          </p:cNvSpPr>
          <p:nvPr>
            <p:ph type="body" sz="quarter" idx="15" hasCustomPrompt="1"/>
          </p:nvPr>
        </p:nvSpPr>
        <p:spPr>
          <a:xfrm>
            <a:off x="2174400" y="217675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E-Mail	</a:t>
            </a:r>
          </a:p>
          <a:p>
            <a:pPr lvl="0">
              <a:spcBef>
                <a:spcPts val="200"/>
              </a:spcBef>
              <a:spcAft>
                <a:spcPts val="0"/>
              </a:spcAft>
              <a:tabLst>
                <a:tab pos="541338" algn="l"/>
              </a:tabLst>
            </a:pPr>
            <a:r>
              <a:rPr lang="de-DE" dirty="0">
                <a:solidFill>
                  <a:schemeClr val="bg1"/>
                </a:solidFill>
              </a:rPr>
              <a:t>Telefon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Universität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73969"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a:solidFill>
                  <a:schemeClr val="bg1"/>
                </a:solidFill>
              </a:rPr>
              <a:t>Vielen Dank!</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solidFill>
                  <a:schemeClr val="bg1"/>
                </a:solidFill>
              </a:rPr>
              <a:t>Institut für Steuerungstechnik </a:t>
            </a:r>
            <a:br>
              <a:rPr lang="de-DE" sz="900" dirty="0">
                <a:solidFill>
                  <a:schemeClr val="bg1"/>
                </a:solidFill>
              </a:rPr>
            </a:br>
            <a:r>
              <a:rPr lang="de-DE" sz="900" dirty="0">
                <a:solidFill>
                  <a:schemeClr val="bg1"/>
                </a:solidFill>
              </a:rPr>
              <a:t>der Werkzeugmaschinen und Fertigungseinrichtungen</a:t>
            </a:r>
          </a:p>
        </p:txBody>
      </p:sp>
      <p:sp>
        <p:nvSpPr>
          <p:cNvPr id="18" name="Textplatzhalter 10"/>
          <p:cNvSpPr>
            <a:spLocks noGrp="1"/>
          </p:cNvSpPr>
          <p:nvPr>
            <p:ph type="body" sz="quarter" idx="21"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Position</a:t>
            </a:r>
          </a:p>
        </p:txBody>
      </p:sp>
      <p:sp>
        <p:nvSpPr>
          <p:cNvPr id="20" name="Textfeld 19"/>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de-DE" sz="1200" dirty="0">
                <a:solidFill>
                  <a:schemeClr val="bg1"/>
                </a:solidFill>
              </a:rPr>
              <a:t>Institut für Steuerungstechnik der Werkzeugmaschinen und Fertigungseinrichtungen</a:t>
            </a:r>
          </a:p>
        </p:txBody>
      </p:sp>
      <p:sp>
        <p:nvSpPr>
          <p:cNvPr id="21" name="Textfeld 20"/>
          <p:cNvSpPr txBox="1"/>
          <p:nvPr userDrawn="1"/>
        </p:nvSpPr>
        <p:spPr>
          <a:xfrm>
            <a:off x="2177949" y="4094092"/>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Seidenstraße 36 • 70174</a:t>
            </a:r>
            <a:r>
              <a:rPr lang="de-DE" baseline="0" dirty="0">
                <a:solidFill>
                  <a:schemeClr val="bg1"/>
                </a:solidFill>
              </a:rPr>
              <a:t> Stuttgart</a:t>
            </a:r>
            <a:endParaRPr lang="de-DE" dirty="0">
              <a:solidFill>
                <a:schemeClr val="bg1"/>
              </a:solidFill>
            </a:endParaRPr>
          </a:p>
          <a:p>
            <a:pPr lvl="0">
              <a:spcBef>
                <a:spcPts val="200"/>
              </a:spcBef>
              <a:spcAft>
                <a:spcPts val="0"/>
              </a:spcAft>
              <a:tabLst>
                <a:tab pos="541338" algn="l"/>
              </a:tabLst>
            </a:pPr>
            <a:r>
              <a:rPr lang="de-DE" baseline="0" dirty="0"/>
              <a:t> </a:t>
            </a:r>
            <a:endParaRPr lang="de-DE" dirty="0"/>
          </a:p>
        </p:txBody>
      </p:sp>
      <p:pic>
        <p:nvPicPr>
          <p:cNvPr id="19" name="Grafik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23" name="Grafik 1"/>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hlussfolie ISW-Banderole">
    <p:spTree>
      <p:nvGrpSpPr>
        <p:cNvPr id="1" name=""/>
        <p:cNvGrpSpPr/>
        <p:nvPr/>
      </p:nvGrpSpPr>
      <p:grpSpPr>
        <a:xfrm>
          <a:off x="0" y="0"/>
          <a:ext cx="0" cy="0"/>
          <a:chOff x="0" y="0"/>
          <a:chExt cx="0" cy="0"/>
        </a:xfrm>
      </p:grpSpPr>
      <p:sp>
        <p:nvSpPr>
          <p:cNvPr id="3" name="Rechteck 2"/>
          <p:cNvSpPr/>
          <p:nvPr userDrawn="1"/>
        </p:nvSpPr>
        <p:spPr>
          <a:xfrm>
            <a:off x="0" y="2020185"/>
            <a:ext cx="9144000" cy="1623237"/>
          </a:xfrm>
          <a:prstGeom prst="rect">
            <a:avLst/>
          </a:prstGeom>
          <a:solidFill>
            <a:srgbClr val="E51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6" name="Bildplatzhalter 7"/>
          <p:cNvSpPr>
            <a:spLocks noGrp="1" noChangeAspect="1"/>
          </p:cNvSpPr>
          <p:nvPr>
            <p:ph type="pic" sz="quarter" idx="14"/>
          </p:nvPr>
        </p:nvSpPr>
        <p:spPr>
          <a:xfrm>
            <a:off x="474193" y="21240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7" name="Textplatzhalter 10"/>
          <p:cNvSpPr>
            <a:spLocks noGrp="1"/>
          </p:cNvSpPr>
          <p:nvPr>
            <p:ph type="body" sz="quarter" idx="15" hasCustomPrompt="1"/>
          </p:nvPr>
        </p:nvSpPr>
        <p:spPr>
          <a:xfrm>
            <a:off x="2174400" y="217674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E-Mail</a:t>
            </a:r>
            <a:r>
              <a:rPr lang="de-DE" dirty="0"/>
              <a:t>	</a:t>
            </a:r>
          </a:p>
          <a:p>
            <a:pPr lvl="0">
              <a:spcBef>
                <a:spcPts val="200"/>
              </a:spcBef>
              <a:spcAft>
                <a:spcPts val="0"/>
              </a:spcAft>
              <a:tabLst>
                <a:tab pos="541338" algn="l"/>
              </a:tabLst>
            </a:pPr>
            <a:r>
              <a:rPr lang="de-DE" dirty="0">
                <a:solidFill>
                  <a:schemeClr val="bg1"/>
                </a:solidFill>
              </a:rPr>
              <a:t>Telefon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Universität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66883"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a:t>Vielen Dank!</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sp>
        <p:nvSpPr>
          <p:cNvPr id="18" name="Textfeld 17"/>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de-DE" sz="1200" dirty="0"/>
              <a:t>Institut für Steuerungstechnik der Werkzeugmaschinen und Fertigungseinrichtungen</a:t>
            </a:r>
          </a:p>
        </p:txBody>
      </p:sp>
      <p:sp>
        <p:nvSpPr>
          <p:cNvPr id="19" name="Textfeld 18"/>
          <p:cNvSpPr txBox="1"/>
          <p:nvPr userDrawn="1"/>
        </p:nvSpPr>
        <p:spPr>
          <a:xfrm>
            <a:off x="2177949" y="4094092"/>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t>Seidenstraße 36 • 70174</a:t>
            </a:r>
            <a:r>
              <a:rPr lang="de-DE" baseline="0" dirty="0"/>
              <a:t> Stuttgart</a:t>
            </a:r>
            <a:endParaRPr lang="de-DE" dirty="0"/>
          </a:p>
          <a:p>
            <a:pPr lvl="0">
              <a:spcBef>
                <a:spcPts val="200"/>
              </a:spcBef>
              <a:spcAft>
                <a:spcPts val="0"/>
              </a:spcAft>
              <a:tabLst>
                <a:tab pos="541338" algn="l"/>
              </a:tabLst>
            </a:pPr>
            <a:r>
              <a:rPr lang="de-DE" baseline="0" dirty="0"/>
              <a:t> </a:t>
            </a:r>
            <a:endParaRPr lang="de-DE" dirty="0"/>
          </a:p>
        </p:txBody>
      </p:sp>
      <p:sp>
        <p:nvSpPr>
          <p:cNvPr id="22" name="Textplatzhalter 10"/>
          <p:cNvSpPr>
            <a:spLocks noGrp="1"/>
          </p:cNvSpPr>
          <p:nvPr>
            <p:ph type="body" sz="quarter" idx="20"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Position</a:t>
            </a:r>
          </a:p>
        </p:txBody>
      </p:sp>
      <p:sp>
        <p:nvSpPr>
          <p:cNvPr id="2" name="Rechteck 1"/>
          <p:cNvSpPr/>
          <p:nvPr userDrawn="1"/>
        </p:nvSpPr>
        <p:spPr>
          <a:xfrm>
            <a:off x="49618" y="5089525"/>
            <a:ext cx="9094381" cy="625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pic>
        <p:nvPicPr>
          <p:cNvPr id="2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23"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4089696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en-US"/>
              <a:t>Click to edit Master title style</a:t>
            </a:r>
            <a:endParaRPr lang="de-DE" dirty="0"/>
          </a:p>
        </p:txBody>
      </p:sp>
      <p:sp>
        <p:nvSpPr>
          <p:cNvPr id="2" name="Date Placeholder 1"/>
          <p:cNvSpPr>
            <a:spLocks noGrp="1"/>
          </p:cNvSpPr>
          <p:nvPr>
            <p:ph type="dt" sz="half" idx="14"/>
          </p:nvPr>
        </p:nvSpPr>
        <p:spPr/>
        <p:txBody>
          <a:bodyPr/>
          <a:lstStyle/>
          <a:p>
            <a:fld id="{B5B9E14F-C397-45CE-A8CF-5AF4B58A5C91}" type="datetime1">
              <a:rPr lang="de-DE" smtClean="0"/>
              <a:t>16.10.2018</a:t>
            </a:fld>
            <a:endParaRPr lang="de-DE" dirty="0"/>
          </a:p>
        </p:txBody>
      </p:sp>
      <p:sp>
        <p:nvSpPr>
          <p:cNvPr id="7" name="Footer Placeholder 6"/>
          <p:cNvSpPr>
            <a:spLocks noGrp="1"/>
          </p:cNvSpPr>
          <p:nvPr>
            <p:ph type="ftr" sz="quarter" idx="15"/>
          </p:nvPr>
        </p:nvSpPr>
        <p:spPr/>
        <p:txBody>
          <a:bodyPr/>
          <a:lstStyle/>
          <a:p>
            <a:r>
              <a:rPr lang="de-DE" b="1"/>
              <a:t>Titel der Präsentation | Name</a:t>
            </a:r>
            <a:endParaRPr lang="de-DE" b="1" dirty="0"/>
          </a:p>
        </p:txBody>
      </p:sp>
      <p:sp>
        <p:nvSpPr>
          <p:cNvPr id="10" name="Slide Number Placeholder 9"/>
          <p:cNvSpPr>
            <a:spLocks noGrp="1"/>
          </p:cNvSpPr>
          <p:nvPr>
            <p:ph type="sldNum" sz="quarter" idx="16"/>
          </p:nvPr>
        </p:nvSpPr>
        <p:spPr/>
        <p:txBody>
          <a:bodyPr/>
          <a:lstStyle/>
          <a:p>
            <a:fld id="{9E82CC3C-1DC0-4FDA-9590-6CC506AB67F8}" type="slidenum">
              <a:rPr lang="de-DE" smtClean="0"/>
              <a:pPr/>
              <a:t>‹Nr.›</a:t>
            </a:fld>
            <a:endParaRPr lang="de-DE" dirty="0"/>
          </a:p>
        </p:txBody>
      </p:sp>
    </p:spTree>
    <p:extLst>
      <p:ext uri="{BB962C8B-B14F-4D97-AF65-F5344CB8AC3E}">
        <p14:creationId xmlns:p14="http://schemas.microsoft.com/office/powerpoint/2010/main" val="3793360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a:xfrm>
            <a:off x="1458000" y="5547038"/>
            <a:ext cx="532800" cy="89255"/>
          </a:xfrm>
        </p:spPr>
        <p:txBody>
          <a:bodyPr/>
          <a:lstStyle>
            <a:lvl1pPr>
              <a:defRPr sz="580"/>
            </a:lvl1pPr>
          </a:lstStyle>
          <a:p>
            <a:fld id="{D06FEB33-183A-4BE7-89AA-0BD131C105DC}" type="datetime1">
              <a:rPr lang="de-DE" smtClean="0"/>
              <a:t>16.10.2018</a:t>
            </a:fld>
            <a:endParaRPr lang="de-DE" dirty="0"/>
          </a:p>
        </p:txBody>
      </p:sp>
      <p:sp>
        <p:nvSpPr>
          <p:cNvPr id="5" name="Footer Placeholder 4"/>
          <p:cNvSpPr>
            <a:spLocks noGrp="1"/>
          </p:cNvSpPr>
          <p:nvPr>
            <p:ph type="ftr" sz="quarter" idx="11"/>
          </p:nvPr>
        </p:nvSpPr>
        <p:spPr/>
        <p:txBody>
          <a:bodyPr/>
          <a:lstStyle>
            <a:lvl1pPr>
              <a:defRPr b="1"/>
            </a:lvl1pPr>
          </a:lstStyle>
          <a:p>
            <a:r>
              <a:rPr lang="de-DE"/>
              <a:t>Titel der Präsentation | Name</a:t>
            </a:r>
            <a:endParaRPr lang="de-DE" dirty="0"/>
          </a:p>
        </p:txBody>
      </p:sp>
      <p:sp>
        <p:nvSpPr>
          <p:cNvPr id="6" name="Slide Number Placeholder 5"/>
          <p:cNvSpPr>
            <a:spLocks noGrp="1"/>
          </p:cNvSpPr>
          <p:nvPr>
            <p:ph type="sldNum" sz="quarter" idx="12"/>
          </p:nvPr>
        </p:nvSpPr>
        <p:spPr/>
        <p:txBody>
          <a:bodyPr/>
          <a:lstStyle>
            <a:lvl1pPr algn="l">
              <a:defRPr/>
            </a:lvl1pPr>
          </a:lstStyle>
          <a:p>
            <a:fld id="{9E82CC3C-1DC0-4FDA-9590-6CC506AB67F8}" type="slidenum">
              <a:rPr lang="de-DE" smtClean="0"/>
              <a:pPr/>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2"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en-US"/>
              <a:t>Click icon to add picture</a:t>
            </a:r>
            <a:endParaRPr lang="de-DE"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pic>
        <p:nvPicPr>
          <p:cNvPr id="13"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3614729352"/>
      </p:ext>
    </p:extLst>
  </p:cSld>
  <p:clrMapOvr>
    <a:masterClrMapping/>
  </p:clrMapOvr>
  <p:extLst mod="1">
    <p:ext uri="{DCECCB84-F9BA-43D5-87BE-67443E8EF086}">
      <p15:sldGuideLst xmlns:p15="http://schemas.microsoft.com/office/powerpoint/2012/main">
        <p15:guide id="1" orient="horz" pos="58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mit viel Text">
    <p:spTree>
      <p:nvGrpSpPr>
        <p:cNvPr id="1" name=""/>
        <p:cNvGrpSpPr/>
        <p:nvPr/>
      </p:nvGrpSpPr>
      <p:grpSpPr>
        <a:xfrm>
          <a:off x="0" y="0"/>
          <a:ext cx="0" cy="0"/>
          <a:chOff x="0" y="0"/>
          <a:chExt cx="0" cy="0"/>
        </a:xfrm>
      </p:grpSpPr>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en-US"/>
              <a:t>Click icon to add picture</a:t>
            </a:r>
            <a:endParaRPr lang="de-DE" dirty="0"/>
          </a:p>
        </p:txBody>
      </p:sp>
      <p:sp>
        <p:nvSpPr>
          <p:cNvPr id="14" name="Titel 13"/>
          <p:cNvSpPr>
            <a:spLocks noGrp="1" noChangeAspect="1"/>
          </p:cNvSpPr>
          <p:nvPr>
            <p:ph type="ctrTitle" hasCustomPrompt="1"/>
          </p:nvPr>
        </p:nvSpPr>
        <p:spPr>
          <a:xfrm>
            <a:off x="4572000" y="341830"/>
            <a:ext cx="4572000" cy="5373170"/>
          </a:xfrm>
          <a:custGeom>
            <a:avLst/>
            <a:gdLst>
              <a:gd name="connsiteX0" fmla="*/ 2989655 w 4572000"/>
              <a:gd name="connsiteY0" fmla="*/ 0 h 5373170"/>
              <a:gd name="connsiteX1" fmla="*/ 4570597 w 4572000"/>
              <a:gd name="connsiteY1" fmla="*/ 451729 h 5373170"/>
              <a:gd name="connsiteX2" fmla="*/ 4572000 w 4572000"/>
              <a:gd name="connsiteY2" fmla="*/ 452714 h 5373170"/>
              <a:gd name="connsiteX3" fmla="*/ 4572000 w 4572000"/>
              <a:gd name="connsiteY3" fmla="*/ 5373170 h 5373170"/>
              <a:gd name="connsiteX4" fmla="*/ 1190328 w 4572000"/>
              <a:gd name="connsiteY4" fmla="*/ 5373170 h 5373170"/>
              <a:gd name="connsiteX5" fmla="*/ 1087958 w 4572000"/>
              <a:gd name="connsiteY5" fmla="*/ 5296619 h 5373170"/>
              <a:gd name="connsiteX6" fmla="*/ 0 w 4572000"/>
              <a:gd name="connsiteY6" fmla="*/ 2989655 h 5373170"/>
              <a:gd name="connsiteX7" fmla="*/ 2989655 w 4572000"/>
              <a:gd name="connsiteY7" fmla="*/ 0 h 53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5373170">
                <a:moveTo>
                  <a:pt x="2989655" y="0"/>
                </a:moveTo>
                <a:cubicBezTo>
                  <a:pt x="3570135" y="0"/>
                  <a:pt x="4111974" y="165435"/>
                  <a:pt x="4570597" y="451729"/>
                </a:cubicBezTo>
                <a:lnTo>
                  <a:pt x="4572000" y="452714"/>
                </a:lnTo>
                <a:lnTo>
                  <a:pt x="4572000" y="5373170"/>
                </a:lnTo>
                <a:lnTo>
                  <a:pt x="1190328" y="5373170"/>
                </a:lnTo>
                <a:lnTo>
                  <a:pt x="1087958" y="5296619"/>
                </a:lnTo>
                <a:cubicBezTo>
                  <a:pt x="423514" y="4748273"/>
                  <a:pt x="0" y="3918422"/>
                  <a:pt x="0" y="2989655"/>
                </a:cubicBezTo>
                <a:cubicBezTo>
                  <a:pt x="0" y="1338514"/>
                  <a:pt x="1338514" y="0"/>
                  <a:pt x="2989655" y="0"/>
                </a:cubicBezTo>
                <a:close/>
              </a:path>
            </a:pathLst>
          </a:custGeom>
          <a:solidFill>
            <a:schemeClr val="accent3"/>
          </a:solidFill>
        </p:spPr>
        <p:txBody>
          <a:bodyPr wrap="square" lIns="720000" tIns="1620000" rIns="180000" bIns="0" anchor="t" anchorCtr="0">
            <a:noAutofit/>
          </a:bodyPr>
          <a:lstStyle>
            <a:lvl1pPr marL="0" indent="0" algn="l">
              <a:lnSpc>
                <a:spcPct val="90000"/>
              </a:lnSpc>
              <a:defRPr sz="2800" b="1" baseline="0">
                <a:solidFill>
                  <a:schemeClr val="bg1"/>
                </a:solidFill>
              </a:defRPr>
            </a:lvl1pPr>
          </a:lstStyle>
          <a:p>
            <a:r>
              <a:rPr lang="de-DE" dirty="0"/>
              <a:t>Einen langen Titel </a:t>
            </a:r>
            <a:br>
              <a:rPr lang="de-DE" dirty="0"/>
            </a:br>
            <a:r>
              <a:rPr lang="de-DE" dirty="0"/>
              <a:t>durch Klicken </a:t>
            </a:r>
            <a:br>
              <a:rPr lang="de-DE" dirty="0"/>
            </a:br>
            <a:r>
              <a:rPr lang="de-DE" dirty="0"/>
              <a:t>hinzufügen</a:t>
            </a:r>
          </a:p>
        </p:txBody>
      </p:sp>
      <p:sp>
        <p:nvSpPr>
          <p:cNvPr id="3" name="Subtitle 2"/>
          <p:cNvSpPr>
            <a:spLocks noGrp="1"/>
          </p:cNvSpPr>
          <p:nvPr>
            <p:ph type="subTitle" idx="1"/>
          </p:nvPr>
        </p:nvSpPr>
        <p:spPr>
          <a:xfrm>
            <a:off x="5320689" y="1597025"/>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dirty="0"/>
          </a:p>
        </p:txBody>
      </p:sp>
      <p:sp>
        <p:nvSpPr>
          <p:cNvPr id="11" name="Textplatzhalter 10"/>
          <p:cNvSpPr>
            <a:spLocks noGrp="1"/>
          </p:cNvSpPr>
          <p:nvPr>
            <p:ph type="body" sz="quarter" idx="11" hasCustomPrompt="1"/>
          </p:nvPr>
        </p:nvSpPr>
        <p:spPr>
          <a:xfrm>
            <a:off x="3778200" y="3734125"/>
            <a:ext cx="1355400" cy="1355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7529"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pic>
        <p:nvPicPr>
          <p:cNvPr id="15"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16"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0013" y="533846"/>
            <a:ext cx="851775" cy="397378"/>
          </a:xfrm>
          <a:prstGeom prst="rect">
            <a:avLst/>
          </a:prstGeom>
        </p:spPr>
      </p:pic>
    </p:spTree>
    <p:extLst>
      <p:ext uri="{BB962C8B-B14F-4D97-AF65-F5344CB8AC3E}">
        <p14:creationId xmlns:p14="http://schemas.microsoft.com/office/powerpoint/2010/main" val="594258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a:xfrm>
            <a:off x="1458000" y="5547038"/>
            <a:ext cx="532800" cy="89255"/>
          </a:xfrm>
        </p:spPr>
        <p:txBody>
          <a:bodyPr/>
          <a:lstStyle>
            <a:lvl1pPr>
              <a:defRPr sz="580"/>
            </a:lvl1pPr>
          </a:lstStyle>
          <a:p>
            <a:fld id="{BEA30357-C2EC-2A43-8920-7E462A952243}" type="datetime1">
              <a:rPr lang="de-DE" smtClean="0"/>
              <a:t>16.10.2018</a:t>
            </a:fld>
            <a:endParaRPr lang="de-DE" dirty="0"/>
          </a:p>
        </p:txBody>
      </p:sp>
      <p:sp>
        <p:nvSpPr>
          <p:cNvPr id="5" name="Footer Placeholder 4"/>
          <p:cNvSpPr>
            <a:spLocks noGrp="1"/>
          </p:cNvSpPr>
          <p:nvPr>
            <p:ph type="ftr" sz="quarter" idx="11"/>
          </p:nvPr>
        </p:nvSpPr>
        <p:spPr/>
        <p:txBody>
          <a:bodyPr/>
          <a:lstStyle>
            <a:lvl1pPr>
              <a:defRPr b="1"/>
            </a:lvl1pPr>
          </a:lstStyle>
          <a:p>
            <a:r>
              <a:rPr lang="de-DE"/>
              <a:t>meetznow.io</a:t>
            </a:r>
            <a:endParaRPr lang="de-DE" dirty="0"/>
          </a:p>
        </p:txBody>
      </p:sp>
      <p:sp>
        <p:nvSpPr>
          <p:cNvPr id="6" name="Slide Number Placeholder 5"/>
          <p:cNvSpPr>
            <a:spLocks noGrp="1"/>
          </p:cNvSpPr>
          <p:nvPr>
            <p:ph type="sldNum" sz="quarter" idx="12"/>
          </p:nvPr>
        </p:nvSpPr>
        <p:spPr/>
        <p:txBody>
          <a:bodyPr/>
          <a:lstStyle>
            <a:lvl1pPr algn="l">
              <a:defRPr/>
            </a:lvl1pPr>
          </a:lstStyle>
          <a:p>
            <a:fld id="{9E82CC3C-1DC0-4FDA-9590-6CC506AB67F8}" type="slidenum">
              <a:rPr lang="de-DE" smtClean="0"/>
              <a:pPr/>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635849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799" y="900000"/>
            <a:ext cx="4956195" cy="2225972"/>
          </a:xfrm>
        </p:spPr>
        <p:txBody>
          <a:bodyPr anchor="t" anchorCtr="0"/>
          <a:lstStyle>
            <a:lvl1pPr>
              <a:defRPr sz="3200"/>
            </a:lvl1pPr>
          </a:lstStyle>
          <a:p>
            <a:r>
              <a:rPr lang="en-US"/>
              <a:t>Click to edit Master title style</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641528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en-US"/>
              <a:t>Click to edit Master title style</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
        <p:nvSpPr>
          <p:cNvPr id="4" name="Rechteck 3"/>
          <p:cNvSpPr/>
          <p:nvPr userDrawn="1"/>
        </p:nvSpPr>
        <p:spPr>
          <a:xfrm>
            <a:off x="0" y="5089525"/>
            <a:ext cx="9144000" cy="625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Tree>
    <p:extLst>
      <p:ext uri="{BB962C8B-B14F-4D97-AF65-F5344CB8AC3E}">
        <p14:creationId xmlns:p14="http://schemas.microsoft.com/office/powerpoint/2010/main" val="219775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5" name="object 2"/>
          <p:cNvSpPr/>
          <p:nvPr userDrawn="1"/>
        </p:nvSpPr>
        <p:spPr>
          <a:xfrm>
            <a:off x="410148" y="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
        <p:nvSpPr>
          <p:cNvPr id="8" name="Rechteck 7"/>
          <p:cNvSpPr/>
          <p:nvPr userDrawn="1"/>
        </p:nvSpPr>
        <p:spPr>
          <a:xfrm>
            <a:off x="0" y="5089525"/>
            <a:ext cx="9144000" cy="625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a:solidFill>
                  <a:schemeClr val="bg1"/>
                </a:solidFill>
              </a:ln>
              <a:solidFill>
                <a:schemeClr val="bg1"/>
              </a:solidFill>
            </a:endParaRPr>
          </a:p>
        </p:txBody>
      </p:sp>
    </p:spTree>
    <p:extLst>
      <p:ext uri="{BB962C8B-B14F-4D97-AF65-F5344CB8AC3E}">
        <p14:creationId xmlns:p14="http://schemas.microsoft.com/office/powerpoint/2010/main" val="934470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jektfoli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725"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F92A3098-4178-4744-BB64-316E3DC7F30C}"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7999" y="716400"/>
            <a:ext cx="6789011"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15688" y="1597025"/>
            <a:ext cx="3960000" cy="2645512"/>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hasCustomPrompt="1"/>
          </p:nvPr>
        </p:nvSpPr>
        <p:spPr>
          <a:xfrm>
            <a:off x="4715688" y="4414838"/>
            <a:ext cx="1139352" cy="674687"/>
          </a:xfrm>
          <a:noFill/>
        </p:spPr>
        <p:txBody>
          <a:bodyPr/>
          <a:lstStyle>
            <a:lvl1pPr marL="0" indent="0">
              <a:buFontTx/>
              <a:buNone/>
              <a:defRPr/>
            </a:lvl1pPr>
          </a:lstStyle>
          <a:p>
            <a:r>
              <a:rPr lang="de-DE" dirty="0"/>
              <a:t>Partnerlogo</a:t>
            </a:r>
          </a:p>
        </p:txBody>
      </p:sp>
      <p:sp>
        <p:nvSpPr>
          <p:cNvPr id="2" name="Titel 1"/>
          <p:cNvSpPr>
            <a:spLocks noGrp="1"/>
          </p:cNvSpPr>
          <p:nvPr>
            <p:ph type="title" hasCustomPrompt="1"/>
          </p:nvPr>
        </p:nvSpPr>
        <p:spPr>
          <a:xfrm>
            <a:off x="468313" y="396000"/>
            <a:ext cx="6788698" cy="278290"/>
          </a:xfrm>
        </p:spPr>
        <p:txBody>
          <a:bodyPr/>
          <a:lstStyle/>
          <a:p>
            <a:r>
              <a:rPr lang="de-DE" dirty="0"/>
              <a:t>Projektakronym – Projekttitel durch Klicken bearbeiten</a:t>
            </a:r>
          </a:p>
        </p:txBody>
      </p:sp>
      <p:sp>
        <p:nvSpPr>
          <p:cNvPr id="9" name="Bildplatzhalter 8"/>
          <p:cNvSpPr>
            <a:spLocks noGrp="1" noChangeAspect="1"/>
          </p:cNvSpPr>
          <p:nvPr>
            <p:ph type="pic" sz="quarter" idx="16" hasCustomPrompt="1"/>
          </p:nvPr>
        </p:nvSpPr>
        <p:spPr>
          <a:xfrm>
            <a:off x="7724775" y="391479"/>
            <a:ext cx="950913" cy="601146"/>
          </a:xfrm>
        </p:spPr>
        <p:txBody>
          <a:bodyPr/>
          <a:lstStyle>
            <a:lvl1pPr marL="0" indent="0">
              <a:buFontTx/>
              <a:buNone/>
              <a:defRPr/>
            </a:lvl1pPr>
          </a:lstStyle>
          <a:p>
            <a:r>
              <a:rPr lang="de-DE" dirty="0"/>
              <a:t>Logo einfügen</a:t>
            </a:r>
          </a:p>
        </p:txBody>
      </p:sp>
      <p:sp>
        <p:nvSpPr>
          <p:cNvPr id="12" name="Bildplatzhalter 9"/>
          <p:cNvSpPr>
            <a:spLocks noGrp="1"/>
          </p:cNvSpPr>
          <p:nvPr>
            <p:ph type="pic" sz="quarter" idx="17" hasCustomPrompt="1"/>
          </p:nvPr>
        </p:nvSpPr>
        <p:spPr>
          <a:xfrm>
            <a:off x="6062357" y="4414838"/>
            <a:ext cx="1139352" cy="674687"/>
          </a:xfrm>
          <a:noFill/>
        </p:spPr>
        <p:txBody>
          <a:bodyPr/>
          <a:lstStyle>
            <a:lvl1pPr marL="0" indent="0">
              <a:buFontTx/>
              <a:buNone/>
              <a:defRPr/>
            </a:lvl1pPr>
          </a:lstStyle>
          <a:p>
            <a:r>
              <a:rPr lang="de-DE" dirty="0"/>
              <a:t>Partnerlogo</a:t>
            </a:r>
          </a:p>
        </p:txBody>
      </p:sp>
      <p:sp>
        <p:nvSpPr>
          <p:cNvPr id="13" name="Bildplatzhalter 9"/>
          <p:cNvSpPr>
            <a:spLocks noGrp="1"/>
          </p:cNvSpPr>
          <p:nvPr>
            <p:ph type="pic" sz="quarter" idx="18" hasCustomPrompt="1"/>
          </p:nvPr>
        </p:nvSpPr>
        <p:spPr>
          <a:xfrm>
            <a:off x="7409027" y="4414838"/>
            <a:ext cx="1266661" cy="674687"/>
          </a:xfrm>
          <a:noFill/>
        </p:spPr>
        <p:txBody>
          <a:bodyPr/>
          <a:lstStyle>
            <a:lvl1pPr marL="0" indent="0">
              <a:buFontTx/>
              <a:buNone/>
              <a:defRPr/>
            </a:lvl1pPr>
          </a:lstStyle>
          <a:p>
            <a:r>
              <a:rPr lang="de-DE" dirty="0"/>
              <a:t>Partnerlogo</a:t>
            </a:r>
          </a:p>
        </p:txBody>
      </p:sp>
    </p:spTree>
    <p:extLst>
      <p:ext uri="{BB962C8B-B14F-4D97-AF65-F5344CB8AC3E}">
        <p14:creationId xmlns:p14="http://schemas.microsoft.com/office/powerpoint/2010/main" val="2310004293"/>
      </p:ext>
    </p:extLst>
  </p:cSld>
  <p:clrMapOvr>
    <a:masterClrMapping/>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BB52BAA8-92A4-AA4C-99A8-CC762F0BCE6F}"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927073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2628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523B31AB-E4EC-344A-A8E6-910B7B34B0F0}"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en-US"/>
              <a:t>Click to edit Master title style</a:t>
            </a:r>
            <a:endParaRPr lang="de-DE" dirty="0"/>
          </a:p>
        </p:txBody>
      </p:sp>
      <p:sp>
        <p:nvSpPr>
          <p:cNvPr id="9" name="Content Placeholder 2"/>
          <p:cNvSpPr>
            <a:spLocks noGrp="1"/>
          </p:cNvSpPr>
          <p:nvPr>
            <p:ph sz="half" idx="15"/>
          </p:nvPr>
        </p:nvSpPr>
        <p:spPr>
          <a:xfrm>
            <a:off x="3258000" y="1596900"/>
            <a:ext cx="2628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9364470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Zwei Inhalte 2/3 + 1/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5292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11B798F4-1D2B-3F48-B034-778461177E8F}"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en-US"/>
              <a:t>Click to edit Master title style</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109014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799" y="900000"/>
            <a:ext cx="4956195" cy="2225972"/>
          </a:xfrm>
        </p:spPr>
        <p:txBody>
          <a:bodyPr anchor="t" anchorCtr="0"/>
          <a:lstStyle>
            <a:lvl1pPr>
              <a:defRPr sz="3200"/>
            </a:lvl1pPr>
          </a:lstStyle>
          <a:p>
            <a:r>
              <a:rPr lang="en-US"/>
              <a:t>Click to edit Master title style</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ergleich Zwei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68000" y="1909916"/>
            <a:ext cx="3960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2DFF7803-B615-3A4D-B32E-41159746B78D}"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meetznow.io</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p:cNvSpPr>
            <a:spLocks noGrp="1"/>
          </p:cNvSpPr>
          <p:nvPr>
            <p:ph sz="half" idx="15"/>
          </p:nvPr>
        </p:nvSpPr>
        <p:spPr>
          <a:xfrm>
            <a:off x="4715688" y="1909916"/>
            <a:ext cx="3960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19561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ergleich Drei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130F1A29-6435-F04A-BD21-4A91FE3C1F3E}"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meetznow.io</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2628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15" name="Content Placeholder 3"/>
          <p:cNvSpPr>
            <a:spLocks noGrp="1"/>
          </p:cNvSpPr>
          <p:nvPr>
            <p:ph sz="half" idx="15"/>
          </p:nvPr>
        </p:nvSpPr>
        <p:spPr>
          <a:xfrm>
            <a:off x="325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2" name="Text Placeholder 2"/>
          <p:cNvSpPr>
            <a:spLocks noGrp="1"/>
          </p:cNvSpPr>
          <p:nvPr>
            <p:ph type="body" idx="17" hasCustomPrompt="1"/>
          </p:nvPr>
        </p:nvSpPr>
        <p:spPr>
          <a:xfrm>
            <a:off x="3258000" y="1597026"/>
            <a:ext cx="2628000" cy="239148"/>
          </a:xfrm>
        </p:spPr>
        <p:txBody>
          <a:bodyPr anchor="t"/>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noProof="0" dirty="0"/>
              <a:t>Textmasterformat</a:t>
            </a:r>
          </a:p>
        </p:txBody>
      </p:sp>
      <p:sp>
        <p:nvSpPr>
          <p:cNvPr id="16" name="Content Placeholder 3"/>
          <p:cNvSpPr>
            <a:spLocks noGrp="1"/>
          </p:cNvSpPr>
          <p:nvPr>
            <p:ph sz="half" idx="18"/>
          </p:nvPr>
        </p:nvSpPr>
        <p:spPr>
          <a:xfrm>
            <a:off x="604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072112559"/>
      </p:ext>
    </p:extLst>
  </p:cSld>
  <p:clrMapOvr>
    <a:masterClrMapping/>
  </p:clrMapOvr>
  <p:extLst mod="1">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ergleich Zweier 2/3+1/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5292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Date Placeholder 6"/>
          <p:cNvSpPr>
            <a:spLocks noGrp="1"/>
          </p:cNvSpPr>
          <p:nvPr>
            <p:ph type="dt" sz="half" idx="10"/>
          </p:nvPr>
        </p:nvSpPr>
        <p:spPr/>
        <p:txBody>
          <a:bodyPr/>
          <a:lstStyle/>
          <a:p>
            <a:fld id="{E590BFFA-2BA3-0143-B21E-C9574A3CF09D}" type="datetime1">
              <a:rPr lang="de-DE" smtClean="0"/>
              <a:t>16.10.2018</a:t>
            </a:fld>
            <a:endParaRPr lang="de-DE" dirty="0"/>
          </a:p>
        </p:txBody>
      </p:sp>
      <p:sp>
        <p:nvSpPr>
          <p:cNvPr id="8" name="Footer Placeholder 7"/>
          <p:cNvSpPr>
            <a:spLocks noGrp="1"/>
          </p:cNvSpPr>
          <p:nvPr>
            <p:ph type="ftr" sz="quarter" idx="11"/>
          </p:nvPr>
        </p:nvSpPr>
        <p:spPr/>
        <p:txBody>
          <a:bodyPr/>
          <a:lstStyle>
            <a:lvl1pPr>
              <a:defRPr b="1"/>
            </a:lvl1pPr>
          </a:lstStyle>
          <a:p>
            <a:r>
              <a:rPr lang="de-DE"/>
              <a:t>meetznow.io</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5292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2" name="Titel 1"/>
          <p:cNvSpPr>
            <a:spLocks noGrp="1"/>
          </p:cNvSpPr>
          <p:nvPr>
            <p:ph type="title"/>
          </p:nvPr>
        </p:nvSpPr>
        <p:spPr/>
        <p:txBody>
          <a:bodyPr/>
          <a:lstStyle/>
          <a:p>
            <a:r>
              <a:rPr lang="en-US"/>
              <a:t>Click to edit Master title style</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6" name="Content Placeholder 3"/>
          <p:cNvSpPr>
            <a:spLocks noGrp="1"/>
          </p:cNvSpPr>
          <p:nvPr>
            <p:ph sz="half" idx="18"/>
          </p:nvPr>
        </p:nvSpPr>
        <p:spPr>
          <a:xfrm>
            <a:off x="6048000" y="1909916"/>
            <a:ext cx="2628000" cy="31796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492196394"/>
      </p:ext>
    </p:extLst>
  </p:cSld>
  <p:clrMapOvr>
    <a:masterClrMapping/>
  </p:clrMapOvr>
  <p:extLst mod="1">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92D26B7A-EF53-0A48-865C-214C4C9529D6}"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190570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 Bilder ho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2F48C217-15A4-ED48-A90E-969C3AC35DE2}"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1915200" cy="34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6760800" y="1597275"/>
            <a:ext cx="1915200" cy="3492000"/>
          </a:xfrm>
          <a:solidFill>
            <a:schemeClr val="bg1">
              <a:lumMod val="95000"/>
            </a:schemeClr>
          </a:solidFill>
        </p:spPr>
        <p:txBody>
          <a:bodyPr/>
          <a:lstStyle/>
          <a:p>
            <a:r>
              <a:rPr lang="en-US"/>
              <a:t>Click icon to add picture</a:t>
            </a:r>
            <a:endParaRPr lang="de-DE" dirty="0"/>
          </a:p>
        </p:txBody>
      </p:sp>
      <p:sp>
        <p:nvSpPr>
          <p:cNvPr id="12" name="Titel 1"/>
          <p:cNvSpPr>
            <a:spLocks noGrp="1"/>
          </p:cNvSpPr>
          <p:nvPr>
            <p:ph type="title"/>
          </p:nvPr>
        </p:nvSpPr>
        <p:spPr>
          <a:xfrm>
            <a:off x="468313" y="396000"/>
            <a:ext cx="8207375" cy="278290"/>
          </a:xfrm>
        </p:spPr>
        <p:txBody>
          <a:bodyPr/>
          <a:lstStyle/>
          <a:p>
            <a:r>
              <a:rPr lang="en-US"/>
              <a:t>Click to edit Master title style</a:t>
            </a:r>
            <a:endParaRPr lang="de-DE" dirty="0"/>
          </a:p>
        </p:txBody>
      </p:sp>
    </p:spTree>
    <p:extLst>
      <p:ext uri="{BB962C8B-B14F-4D97-AF65-F5344CB8AC3E}">
        <p14:creationId xmlns:p14="http://schemas.microsoft.com/office/powerpoint/2010/main" val="36952629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261F11C6-B32E-824D-8F5B-B1A464E81860}"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0" y="1597025"/>
            <a:ext cx="3960000" cy="34925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8865555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en-US"/>
              <a:t>Click to edit Master title style</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en-US"/>
              <a:t>Click icon to add picture</a:t>
            </a:r>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en-US"/>
              <a:t>Click icon to add picture</a:t>
            </a:r>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en-US"/>
              <a:t>Click icon to add picture</a:t>
            </a:r>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en-US"/>
              <a:t>Click icon to add picture</a:t>
            </a:r>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3346820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runde Bild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14F86BF-ABE1-7541-952D-6DEDC0D63498}"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605824"/>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1" name="Bildplatzhalter 7"/>
          <p:cNvSpPr>
            <a:spLocks noGrp="1" noChangeAspect="1"/>
          </p:cNvSpPr>
          <p:nvPr>
            <p:ph type="pic" sz="quarter" idx="17"/>
          </p:nvPr>
        </p:nvSpPr>
        <p:spPr>
          <a:xfrm>
            <a:off x="482226" y="2800912"/>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Content Placeholder 2"/>
          <p:cNvSpPr>
            <a:spLocks noGrp="1"/>
          </p:cNvSpPr>
          <p:nvPr>
            <p:ph sz="half" idx="1" hasCustomPrompt="1"/>
          </p:nvPr>
        </p:nvSpPr>
        <p:spPr>
          <a:xfrm>
            <a:off x="1837189" y="1605824"/>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4" name="Content Placeholder 2"/>
          <p:cNvSpPr>
            <a:spLocks noGrp="1"/>
          </p:cNvSpPr>
          <p:nvPr>
            <p:ph sz="half" idx="20" hasCustomPrompt="1"/>
          </p:nvPr>
        </p:nvSpPr>
        <p:spPr>
          <a:xfrm>
            <a:off x="1837189" y="2800912"/>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5" name="Content Placeholder 2"/>
          <p:cNvSpPr>
            <a:spLocks noGrp="1"/>
          </p:cNvSpPr>
          <p:nvPr>
            <p:ph sz="half" idx="21" hasCustomPrompt="1"/>
          </p:nvPr>
        </p:nvSpPr>
        <p:spPr>
          <a:xfrm>
            <a:off x="1837189" y="3996000"/>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115174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4 Bilder run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C8D2BD36-C52B-0741-A63E-F1DEA205CB59}"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6984000" y="15970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1" name="Bildplatzhalter 7"/>
          <p:cNvSpPr>
            <a:spLocks noGrp="1" noChangeAspect="1"/>
          </p:cNvSpPr>
          <p:nvPr>
            <p:ph type="pic" sz="quarter" idx="17"/>
          </p:nvPr>
        </p:nvSpPr>
        <p:spPr>
          <a:xfrm>
            <a:off x="4860000" y="15970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Bildplatzhalter 7"/>
          <p:cNvSpPr>
            <a:spLocks noGrp="1" noChangeAspect="1"/>
          </p:cNvSpPr>
          <p:nvPr>
            <p:ph type="pic" sz="quarter" idx="19"/>
          </p:nvPr>
        </p:nvSpPr>
        <p:spPr>
          <a:xfrm>
            <a:off x="4860000" y="33975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Bildplatzhalter 7"/>
          <p:cNvSpPr>
            <a:spLocks noGrp="1" noChangeAspect="1"/>
          </p:cNvSpPr>
          <p:nvPr>
            <p:ph type="pic" sz="quarter" idx="20"/>
          </p:nvPr>
        </p:nvSpPr>
        <p:spPr>
          <a:xfrm>
            <a:off x="6984000" y="3397525"/>
            <a:ext cx="1692000" cy="1692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9063728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 4 Bilder ecki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A67A207-6C9C-214B-8B29-C57CC6851483}"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p:cNvSpPr>
          <p:nvPr>
            <p:ph type="pic" sz="quarter" idx="14"/>
          </p:nvPr>
        </p:nvSpPr>
        <p:spPr>
          <a:xfrm>
            <a:off x="6749687"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21" name="Bildplatzhalter 7"/>
          <p:cNvSpPr>
            <a:spLocks noGrp="1"/>
          </p:cNvSpPr>
          <p:nvPr>
            <p:ph type="pic" sz="quarter" idx="17" hasCustomPrompt="1"/>
          </p:nvPr>
        </p:nvSpPr>
        <p:spPr>
          <a:xfrm>
            <a:off x="4719600"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dirty="0"/>
              <a:t>Bild durch Klicken auf Symbol hinzufügen</a:t>
            </a:r>
          </a:p>
        </p:txBody>
      </p:sp>
      <p:sp>
        <p:nvSpPr>
          <p:cNvPr id="23" name="Bildplatzhalter 7"/>
          <p:cNvSpPr>
            <a:spLocks noGrp="1"/>
          </p:cNvSpPr>
          <p:nvPr>
            <p:ph type="pic" sz="quarter" idx="19"/>
          </p:nvPr>
        </p:nvSpPr>
        <p:spPr>
          <a:xfrm>
            <a:off x="4719600"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3" name="Bildplatzhalter 7"/>
          <p:cNvSpPr>
            <a:spLocks noGrp="1"/>
          </p:cNvSpPr>
          <p:nvPr>
            <p:ph type="pic" sz="quarter" idx="20"/>
          </p:nvPr>
        </p:nvSpPr>
        <p:spPr>
          <a:xfrm>
            <a:off x="6749687"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en-US"/>
              <a:t>Click icon to add picture</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084155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en-US"/>
              <a:t>Click to edit Master title style</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
        <p:nvSpPr>
          <p:cNvPr id="4" name="Rechteck 3"/>
          <p:cNvSpPr/>
          <p:nvPr userDrawn="1"/>
        </p:nvSpPr>
        <p:spPr>
          <a:xfrm>
            <a:off x="0" y="5089525"/>
            <a:ext cx="9144000" cy="625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Tree>
    <p:extLst>
      <p:ext uri="{BB962C8B-B14F-4D97-AF65-F5344CB8AC3E}">
        <p14:creationId xmlns:p14="http://schemas.microsoft.com/office/powerpoint/2010/main" val="31782612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Text quer + 2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E3FE01CF-BB00-2E40-8BDE-BA7C70CC153C}"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meetznow.io</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en-US"/>
              <a:t>Click icon to add picture</a:t>
            </a:r>
            <a:endParaRPr lang="de-DE" dirty="0"/>
          </a:p>
        </p:txBody>
      </p:sp>
      <p:sp>
        <p:nvSpPr>
          <p:cNvPr id="2" name="Titel 1"/>
          <p:cNvSpPr>
            <a:spLocks noGrp="1"/>
          </p:cNvSpPr>
          <p:nvPr>
            <p:ph type="title"/>
          </p:nvPr>
        </p:nvSpPr>
        <p:spPr/>
        <p:txBody>
          <a:bodyPr/>
          <a:lstStyle/>
          <a:p>
            <a:r>
              <a:rPr lang="en-US"/>
              <a:t>Click to edit Master title style</a:t>
            </a:r>
            <a:endParaRPr lang="de-DE" dirty="0"/>
          </a:p>
        </p:txBody>
      </p:sp>
      <p:sp>
        <p:nvSpPr>
          <p:cNvPr id="12" name="Content Placeholder 2"/>
          <p:cNvSpPr>
            <a:spLocks noGrp="1"/>
          </p:cNvSpPr>
          <p:nvPr>
            <p:ph sz="half" idx="16"/>
          </p:nvPr>
        </p:nvSpPr>
        <p:spPr>
          <a:xfrm>
            <a:off x="468000" y="3397525"/>
            <a:ext cx="396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42930122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 Bilder eckig">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605823"/>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3" name="Bildplatzhalter 7"/>
          <p:cNvSpPr>
            <a:spLocks noGrp="1"/>
          </p:cNvSpPr>
          <p:nvPr>
            <p:ph type="pic" sz="quarter" idx="21"/>
          </p:nvPr>
        </p:nvSpPr>
        <p:spPr>
          <a:xfrm>
            <a:off x="476250" y="2897674"/>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5" name="Bildplatzhalter 7"/>
          <p:cNvSpPr>
            <a:spLocks noGrp="1"/>
          </p:cNvSpPr>
          <p:nvPr>
            <p:ph type="pic" sz="quarter" idx="23"/>
          </p:nvPr>
        </p:nvSpPr>
        <p:spPr>
          <a:xfrm>
            <a:off x="476250" y="4189525"/>
            <a:ext cx="1440000" cy="900000"/>
          </a:xfrm>
          <a:prstGeom prst="rect">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 name="Datumsplatzhalter 2"/>
          <p:cNvSpPr>
            <a:spLocks noGrp="1"/>
          </p:cNvSpPr>
          <p:nvPr>
            <p:ph type="dt" sz="half" idx="10"/>
          </p:nvPr>
        </p:nvSpPr>
        <p:spPr/>
        <p:txBody>
          <a:bodyPr/>
          <a:lstStyle/>
          <a:p>
            <a:fld id="{30B29FEB-BA96-8042-9C16-AEFD5BDB3208}"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itel 5"/>
          <p:cNvSpPr>
            <a:spLocks noGrp="1"/>
          </p:cNvSpPr>
          <p:nvPr>
            <p:ph type="title"/>
          </p:nvPr>
        </p:nvSpPr>
        <p:spPr/>
        <p:txBody>
          <a:bodyPr/>
          <a:lstStyle/>
          <a:p>
            <a:r>
              <a:rPr lang="en-US"/>
              <a:t>Click to edit Master title style</a:t>
            </a:r>
            <a:endParaRPr lang="de-DE" dirty="0"/>
          </a:p>
        </p:txBody>
      </p:sp>
      <p:sp>
        <p:nvSpPr>
          <p:cNvPr id="17" name="Content Placeholder 2"/>
          <p:cNvSpPr>
            <a:spLocks noGrp="1"/>
          </p:cNvSpPr>
          <p:nvPr>
            <p:ph sz="half" idx="1" hasCustomPrompt="1"/>
          </p:nvPr>
        </p:nvSpPr>
        <p:spPr>
          <a:xfrm>
            <a:off x="2114025" y="160582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8" name="Content Placeholder 2"/>
          <p:cNvSpPr>
            <a:spLocks noGrp="1"/>
          </p:cNvSpPr>
          <p:nvPr>
            <p:ph sz="half" idx="24" hasCustomPrompt="1"/>
          </p:nvPr>
        </p:nvSpPr>
        <p:spPr>
          <a:xfrm>
            <a:off x="2114025" y="289767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9" name="Content Placeholder 2"/>
          <p:cNvSpPr>
            <a:spLocks noGrp="1"/>
          </p:cNvSpPr>
          <p:nvPr>
            <p:ph sz="half" idx="25" hasCustomPrompt="1"/>
          </p:nvPr>
        </p:nvSpPr>
        <p:spPr>
          <a:xfrm>
            <a:off x="2114025" y="4189525"/>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20"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297315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ontakt 2 Personen">
    <p:spTree>
      <p:nvGrpSpPr>
        <p:cNvPr id="1" name=""/>
        <p:cNvGrpSpPr/>
        <p:nvPr/>
      </p:nvGrpSpPr>
      <p:grpSpPr>
        <a:xfrm>
          <a:off x="0" y="0"/>
          <a:ext cx="0" cy="0"/>
          <a:chOff x="0" y="0"/>
          <a:chExt cx="0" cy="0"/>
        </a:xfrm>
      </p:grpSpPr>
      <p:sp>
        <p:nvSpPr>
          <p:cNvPr id="9" name="Rechteck 8"/>
          <p:cNvSpPr/>
          <p:nvPr userDrawn="1"/>
        </p:nvSpPr>
        <p:spPr>
          <a:xfrm>
            <a:off x="475244"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03886030-42C9-674F-8B3B-E63098BFF2D7}"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800" baseline="0"/>
            </a:lvl1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dirty="0"/>
              <a:t>Untertitel durch Klicken bearbeiten</a:t>
            </a:r>
          </a:p>
          <a:p>
            <a:pPr lvl="0"/>
            <a:endParaRPr lang="de-DE" dirty="0"/>
          </a:p>
        </p:txBody>
      </p:sp>
      <p:sp>
        <p:nvSpPr>
          <p:cNvPr id="8" name="Bildplatzhalter 7"/>
          <p:cNvSpPr>
            <a:spLocks noGrp="1" noChangeAspect="1"/>
          </p:cNvSpPr>
          <p:nvPr>
            <p:ph type="pic" sz="quarter" idx="14"/>
          </p:nvPr>
        </p:nvSpPr>
        <p:spPr>
          <a:xfrm>
            <a:off x="1735244"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720000"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4715688"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5975688"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3" name="Textplatzhalter 10"/>
          <p:cNvSpPr>
            <a:spLocks noGrp="1"/>
          </p:cNvSpPr>
          <p:nvPr>
            <p:ph type="body" sz="quarter" idx="18" hasCustomPrompt="1"/>
          </p:nvPr>
        </p:nvSpPr>
        <p:spPr>
          <a:xfrm>
            <a:off x="4953464"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953464"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1448431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ontakt 3 Personen">
    <p:spTree>
      <p:nvGrpSpPr>
        <p:cNvPr id="1" name=""/>
        <p:cNvGrpSpPr/>
        <p:nvPr/>
      </p:nvGrpSpPr>
      <p:grpSpPr>
        <a:xfrm>
          <a:off x="0" y="0"/>
          <a:ext cx="0" cy="0"/>
          <a:chOff x="0" y="0"/>
          <a:chExt cx="0" cy="0"/>
        </a:xfrm>
      </p:grpSpPr>
      <p:sp>
        <p:nvSpPr>
          <p:cNvPr id="9" name="Rechteck 8"/>
          <p:cNvSpPr/>
          <p:nvPr userDrawn="1"/>
        </p:nvSpPr>
        <p:spPr>
          <a:xfrm>
            <a:off x="46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4AF0F07-02D3-D94F-814C-ACD9CA9F7518}"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62000"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67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7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25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5623"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5" name="Textplatzhalter 10"/>
          <p:cNvSpPr>
            <a:spLocks noGrp="1"/>
          </p:cNvSpPr>
          <p:nvPr>
            <p:ph type="body" sz="quarter" idx="18" hasCustomPrompt="1"/>
          </p:nvPr>
        </p:nvSpPr>
        <p:spPr>
          <a:xfrm>
            <a:off x="346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46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048000" y="2315784"/>
            <a:ext cx="2628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42000" y="15876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9" name="Textplatzhalter 10"/>
          <p:cNvSpPr>
            <a:spLocks noGrp="1"/>
          </p:cNvSpPr>
          <p:nvPr>
            <p:ph type="body" sz="quarter" idx="21" hasCustomPrompt="1"/>
          </p:nvPr>
        </p:nvSpPr>
        <p:spPr>
          <a:xfrm>
            <a:off x="625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25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070195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ontakt 4 Personen">
    <p:spTree>
      <p:nvGrpSpPr>
        <p:cNvPr id="1" name=""/>
        <p:cNvGrpSpPr/>
        <p:nvPr/>
      </p:nvGrpSpPr>
      <p:grpSpPr>
        <a:xfrm>
          <a:off x="0" y="0"/>
          <a:ext cx="0" cy="0"/>
          <a:chOff x="0" y="0"/>
          <a:chExt cx="0" cy="0"/>
        </a:xfrm>
      </p:grpSpPr>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FC109BE3-9F98-CC41-92FF-98734F9EABD3}" type="datetime1">
              <a:rPr lang="de-DE" smtClean="0"/>
              <a:t>16.10.2018</a:t>
            </a:fld>
            <a:endParaRPr lang="de-DE" dirty="0"/>
          </a:p>
        </p:txBody>
      </p:sp>
      <p:sp>
        <p:nvSpPr>
          <p:cNvPr id="4" name="Fußzeilenplatzhalter 3"/>
          <p:cNvSpPr>
            <a:spLocks noGrp="1"/>
          </p:cNvSpPr>
          <p:nvPr>
            <p:ph type="ftr" sz="quarter" idx="11"/>
          </p:nvPr>
        </p:nvSpPr>
        <p:spPr/>
        <p:txBody>
          <a:bodyPr/>
          <a:lstStyle>
            <a:lvl1pPr>
              <a:defRPr b="1"/>
            </a:lvl1pPr>
          </a:lstStyle>
          <a:p>
            <a:r>
              <a:rPr lang="de-DE"/>
              <a:t>meetznow.io</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33114"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11" name="Textplatzhalter 10"/>
          <p:cNvSpPr>
            <a:spLocks noGrp="1"/>
          </p:cNvSpPr>
          <p:nvPr>
            <p:ph type="body" sz="quarter" idx="15" hasCustomPrompt="1"/>
          </p:nvPr>
        </p:nvSpPr>
        <p:spPr>
          <a:xfrm>
            <a:off x="600475"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475"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26" name="Textplatzhalter 10"/>
          <p:cNvSpPr>
            <a:spLocks noGrp="1"/>
          </p:cNvSpPr>
          <p:nvPr>
            <p:ph type="body" sz="quarter" idx="18" hasCustomPrompt="1"/>
          </p:nvPr>
        </p:nvSpPr>
        <p:spPr>
          <a:xfrm>
            <a:off x="2671454"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671454"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0"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0" name="Textplatzhalter 10"/>
          <p:cNvSpPr>
            <a:spLocks noGrp="1"/>
          </p:cNvSpPr>
          <p:nvPr>
            <p:ph type="body" sz="quarter" idx="21" hasCustomPrompt="1"/>
          </p:nvPr>
        </p:nvSpPr>
        <p:spPr>
          <a:xfrm>
            <a:off x="4734682"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734682"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34" name="Textplatzhalter 10"/>
          <p:cNvSpPr>
            <a:spLocks noGrp="1"/>
          </p:cNvSpPr>
          <p:nvPr>
            <p:ph type="body" sz="quarter" idx="24" hasCustomPrompt="1"/>
          </p:nvPr>
        </p:nvSpPr>
        <p:spPr>
          <a:xfrm>
            <a:off x="6797909"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797909"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360821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6" name="Bildplatzhalter 7"/>
          <p:cNvSpPr>
            <a:spLocks noGrp="1" noChangeAspect="1"/>
          </p:cNvSpPr>
          <p:nvPr>
            <p:ph type="pic" sz="quarter" idx="14"/>
          </p:nvPr>
        </p:nvSpPr>
        <p:spPr>
          <a:xfrm>
            <a:off x="475200" y="2124000"/>
            <a:ext cx="1440000" cy="1440000"/>
          </a:xfrm>
          <a:prstGeom prst="ellipse">
            <a:avLst/>
          </a:prstGeom>
          <a:solidFill>
            <a:schemeClr val="bg1"/>
          </a:solidFill>
        </p:spPr>
        <p:txBody>
          <a:bodyPr tIns="0"/>
          <a:lstStyle>
            <a:lvl1pPr marL="0" indent="0" algn="ctr">
              <a:buNone/>
              <a:defRPr sz="1200"/>
            </a:lvl1pPr>
          </a:lstStyle>
          <a:p>
            <a:r>
              <a:rPr lang="en-US"/>
              <a:t>Click icon to add picture</a:t>
            </a:r>
            <a:endParaRPr lang="de-DE" dirty="0"/>
          </a:p>
        </p:txBody>
      </p:sp>
      <p:sp>
        <p:nvSpPr>
          <p:cNvPr id="7" name="Textplatzhalter 10"/>
          <p:cNvSpPr>
            <a:spLocks noGrp="1"/>
          </p:cNvSpPr>
          <p:nvPr>
            <p:ph type="body" sz="quarter" idx="15" hasCustomPrompt="1"/>
          </p:nvPr>
        </p:nvSpPr>
        <p:spPr>
          <a:xfrm>
            <a:off x="2174400" y="217675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E-Mail	</a:t>
            </a:r>
          </a:p>
          <a:p>
            <a:pPr lvl="0">
              <a:spcBef>
                <a:spcPts val="200"/>
              </a:spcBef>
              <a:spcAft>
                <a:spcPts val="0"/>
              </a:spcAft>
              <a:tabLst>
                <a:tab pos="541338" algn="l"/>
              </a:tabLst>
            </a:pPr>
            <a:r>
              <a:rPr lang="de-DE" dirty="0">
                <a:solidFill>
                  <a:schemeClr val="bg1"/>
                </a:solidFill>
              </a:rPr>
              <a:t>Telefon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Universität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73969"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a:solidFill>
                  <a:schemeClr val="bg1"/>
                </a:solidFill>
              </a:rPr>
              <a:t>Vielen Dank!</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solidFill>
                  <a:schemeClr val="bg1"/>
                </a:solidFill>
              </a:rPr>
              <a:t>Institut für Steuerungstechnik </a:t>
            </a:r>
            <a:br>
              <a:rPr lang="de-DE" sz="900" dirty="0">
                <a:solidFill>
                  <a:schemeClr val="bg1"/>
                </a:solidFill>
              </a:rPr>
            </a:br>
            <a:r>
              <a:rPr lang="de-DE" sz="900" dirty="0">
                <a:solidFill>
                  <a:schemeClr val="bg1"/>
                </a:solidFill>
              </a:rPr>
              <a:t>der Werkzeugmaschinen und Fertigungseinrichtungen</a:t>
            </a:r>
          </a:p>
        </p:txBody>
      </p:sp>
      <p:sp>
        <p:nvSpPr>
          <p:cNvPr id="18" name="Textplatzhalter 10"/>
          <p:cNvSpPr>
            <a:spLocks noGrp="1"/>
          </p:cNvSpPr>
          <p:nvPr>
            <p:ph type="body" sz="quarter" idx="21"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Position</a:t>
            </a:r>
          </a:p>
        </p:txBody>
      </p:sp>
      <p:sp>
        <p:nvSpPr>
          <p:cNvPr id="20" name="Textfeld 19"/>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de-DE" sz="1200" dirty="0">
                <a:solidFill>
                  <a:schemeClr val="bg1"/>
                </a:solidFill>
              </a:rPr>
              <a:t>Institut für Steuerungstechnik der Werkzeugmaschinen und Fertigungseinrichtungen</a:t>
            </a:r>
          </a:p>
        </p:txBody>
      </p:sp>
      <p:sp>
        <p:nvSpPr>
          <p:cNvPr id="21" name="Textfeld 20"/>
          <p:cNvSpPr txBox="1"/>
          <p:nvPr userDrawn="1"/>
        </p:nvSpPr>
        <p:spPr>
          <a:xfrm>
            <a:off x="2177949" y="4094092"/>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Seidenstraße 36 • 70174</a:t>
            </a:r>
            <a:r>
              <a:rPr lang="de-DE" baseline="0" dirty="0">
                <a:solidFill>
                  <a:schemeClr val="bg1"/>
                </a:solidFill>
              </a:rPr>
              <a:t> Stuttgart</a:t>
            </a:r>
            <a:endParaRPr lang="de-DE" dirty="0">
              <a:solidFill>
                <a:schemeClr val="bg1"/>
              </a:solidFill>
            </a:endParaRPr>
          </a:p>
          <a:p>
            <a:pPr lvl="0">
              <a:spcBef>
                <a:spcPts val="200"/>
              </a:spcBef>
              <a:spcAft>
                <a:spcPts val="0"/>
              </a:spcAft>
              <a:tabLst>
                <a:tab pos="541338" algn="l"/>
              </a:tabLst>
            </a:pPr>
            <a:r>
              <a:rPr lang="de-DE" baseline="0" dirty="0"/>
              <a:t> </a:t>
            </a:r>
            <a:endParaRPr lang="de-DE" dirty="0"/>
          </a:p>
        </p:txBody>
      </p:sp>
      <p:pic>
        <p:nvPicPr>
          <p:cNvPr id="19" name="Grafik 9"/>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23" name="Grafik 1"/>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3724694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hlussfolie ISW-Banderole">
    <p:spTree>
      <p:nvGrpSpPr>
        <p:cNvPr id="1" name=""/>
        <p:cNvGrpSpPr/>
        <p:nvPr/>
      </p:nvGrpSpPr>
      <p:grpSpPr>
        <a:xfrm>
          <a:off x="0" y="0"/>
          <a:ext cx="0" cy="0"/>
          <a:chOff x="0" y="0"/>
          <a:chExt cx="0" cy="0"/>
        </a:xfrm>
      </p:grpSpPr>
      <p:sp>
        <p:nvSpPr>
          <p:cNvPr id="3" name="Rechteck 2"/>
          <p:cNvSpPr/>
          <p:nvPr userDrawn="1"/>
        </p:nvSpPr>
        <p:spPr>
          <a:xfrm>
            <a:off x="0" y="2020185"/>
            <a:ext cx="9144000" cy="1623237"/>
          </a:xfrm>
          <a:prstGeom prst="rect">
            <a:avLst/>
          </a:prstGeom>
          <a:solidFill>
            <a:srgbClr val="E51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6" name="Bildplatzhalter 7"/>
          <p:cNvSpPr>
            <a:spLocks noGrp="1" noChangeAspect="1"/>
          </p:cNvSpPr>
          <p:nvPr>
            <p:ph type="pic" sz="quarter" idx="14"/>
          </p:nvPr>
        </p:nvSpPr>
        <p:spPr>
          <a:xfrm>
            <a:off x="474193" y="2124000"/>
            <a:ext cx="1440000" cy="1440000"/>
          </a:xfrm>
          <a:prstGeom prst="ellipse">
            <a:avLst/>
          </a:prstGeom>
          <a:solidFill>
            <a:schemeClr val="bg1">
              <a:lumMod val="95000"/>
            </a:schemeClr>
          </a:solidFill>
        </p:spPr>
        <p:txBody>
          <a:bodyPr tIns="0"/>
          <a:lstStyle>
            <a:lvl1pPr marL="0" indent="0" algn="ctr">
              <a:buNone/>
              <a:defRPr sz="1200"/>
            </a:lvl1pPr>
          </a:lstStyle>
          <a:p>
            <a:r>
              <a:rPr lang="en-US"/>
              <a:t>Click icon to add picture</a:t>
            </a:r>
            <a:endParaRPr lang="de-DE" dirty="0"/>
          </a:p>
        </p:txBody>
      </p:sp>
      <p:sp>
        <p:nvSpPr>
          <p:cNvPr id="7" name="Textplatzhalter 10"/>
          <p:cNvSpPr>
            <a:spLocks noGrp="1"/>
          </p:cNvSpPr>
          <p:nvPr>
            <p:ph type="body" sz="quarter" idx="15" hasCustomPrompt="1"/>
          </p:nvPr>
        </p:nvSpPr>
        <p:spPr>
          <a:xfrm>
            <a:off x="2174400" y="217674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E-Mail</a:t>
            </a:r>
            <a:r>
              <a:rPr lang="de-DE" dirty="0"/>
              <a:t>	</a:t>
            </a:r>
          </a:p>
          <a:p>
            <a:pPr lvl="0">
              <a:spcBef>
                <a:spcPts val="200"/>
              </a:spcBef>
              <a:spcAft>
                <a:spcPts val="0"/>
              </a:spcAft>
              <a:tabLst>
                <a:tab pos="541338" algn="l"/>
              </a:tabLst>
            </a:pPr>
            <a:r>
              <a:rPr lang="de-DE" dirty="0">
                <a:solidFill>
                  <a:schemeClr val="bg1"/>
                </a:solidFill>
              </a:rPr>
              <a:t>Telefon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Universität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66883"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a:t>Vielen Dank!</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de-DE" sz="900" dirty="0"/>
              <a:t>Institut für Steuerungstechnik </a:t>
            </a:r>
            <a:br>
              <a:rPr lang="de-DE" sz="900" dirty="0"/>
            </a:br>
            <a:r>
              <a:rPr lang="de-DE" sz="900" dirty="0"/>
              <a:t>der Werkzeugmaschinen und Fertigungseinrichtungen</a:t>
            </a:r>
          </a:p>
        </p:txBody>
      </p:sp>
      <p:sp>
        <p:nvSpPr>
          <p:cNvPr id="18" name="Textfeld 17"/>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de-DE" sz="1200" dirty="0"/>
              <a:t>Institut für Steuerungstechnik der Werkzeugmaschinen und Fertigungseinrichtungen</a:t>
            </a:r>
          </a:p>
        </p:txBody>
      </p:sp>
      <p:sp>
        <p:nvSpPr>
          <p:cNvPr id="19" name="Textfeld 18"/>
          <p:cNvSpPr txBox="1"/>
          <p:nvPr userDrawn="1"/>
        </p:nvSpPr>
        <p:spPr>
          <a:xfrm>
            <a:off x="2177949" y="4094092"/>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dirty="0"/>
              <a:t>Seidenstraße 36 • 70174</a:t>
            </a:r>
            <a:r>
              <a:rPr lang="de-DE" baseline="0" dirty="0"/>
              <a:t> Stuttgart</a:t>
            </a:r>
            <a:endParaRPr lang="de-DE" dirty="0"/>
          </a:p>
          <a:p>
            <a:pPr lvl="0">
              <a:spcBef>
                <a:spcPts val="200"/>
              </a:spcBef>
              <a:spcAft>
                <a:spcPts val="0"/>
              </a:spcAft>
              <a:tabLst>
                <a:tab pos="541338" algn="l"/>
              </a:tabLst>
            </a:pPr>
            <a:r>
              <a:rPr lang="de-DE" baseline="0" dirty="0"/>
              <a:t> </a:t>
            </a:r>
            <a:endParaRPr lang="de-DE" dirty="0"/>
          </a:p>
        </p:txBody>
      </p:sp>
      <p:sp>
        <p:nvSpPr>
          <p:cNvPr id="22" name="Textplatzhalter 10"/>
          <p:cNvSpPr>
            <a:spLocks noGrp="1"/>
          </p:cNvSpPr>
          <p:nvPr>
            <p:ph type="body" sz="quarter" idx="20"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Position</a:t>
            </a:r>
          </a:p>
        </p:txBody>
      </p:sp>
      <p:sp>
        <p:nvSpPr>
          <p:cNvPr id="2" name="Rechteck 1"/>
          <p:cNvSpPr/>
          <p:nvPr userDrawn="1"/>
        </p:nvSpPr>
        <p:spPr>
          <a:xfrm>
            <a:off x="49618" y="5089525"/>
            <a:ext cx="9094381" cy="625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pic>
        <p:nvPicPr>
          <p:cNvPr id="2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3" y="344528"/>
            <a:ext cx="2056867" cy="431998"/>
          </a:xfrm>
          <a:prstGeom prst="rect">
            <a:avLst/>
          </a:prstGeom>
        </p:spPr>
      </p:pic>
      <p:pic>
        <p:nvPicPr>
          <p:cNvPr id="23"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Tree>
    <p:extLst>
      <p:ext uri="{BB962C8B-B14F-4D97-AF65-F5344CB8AC3E}">
        <p14:creationId xmlns:p14="http://schemas.microsoft.com/office/powerpoint/2010/main" val="66996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en-US"/>
              <a:t>Click to edit Master title style</a:t>
            </a:r>
            <a:endParaRPr lang="de-DE" dirty="0"/>
          </a:p>
        </p:txBody>
      </p:sp>
      <p:sp>
        <p:nvSpPr>
          <p:cNvPr id="2" name="Date Placeholder 1"/>
          <p:cNvSpPr>
            <a:spLocks noGrp="1"/>
          </p:cNvSpPr>
          <p:nvPr>
            <p:ph type="dt" sz="half" idx="14"/>
          </p:nvPr>
        </p:nvSpPr>
        <p:spPr/>
        <p:txBody>
          <a:bodyPr/>
          <a:lstStyle/>
          <a:p>
            <a:fld id="{1DFA9E41-D21C-834E-8FF2-3BCCF9D54437}" type="datetime1">
              <a:rPr lang="de-DE" smtClean="0"/>
              <a:t>16.10.2018</a:t>
            </a:fld>
            <a:endParaRPr lang="de-DE" dirty="0"/>
          </a:p>
        </p:txBody>
      </p:sp>
      <p:sp>
        <p:nvSpPr>
          <p:cNvPr id="7" name="Footer Placeholder 6"/>
          <p:cNvSpPr>
            <a:spLocks noGrp="1"/>
          </p:cNvSpPr>
          <p:nvPr>
            <p:ph type="ftr" sz="quarter" idx="15"/>
          </p:nvPr>
        </p:nvSpPr>
        <p:spPr/>
        <p:txBody>
          <a:bodyPr/>
          <a:lstStyle/>
          <a:p>
            <a:r>
              <a:rPr lang="de-DE" b="1"/>
              <a:t>meetznow.io</a:t>
            </a:r>
            <a:endParaRPr lang="de-DE" b="1" dirty="0"/>
          </a:p>
        </p:txBody>
      </p:sp>
      <p:sp>
        <p:nvSpPr>
          <p:cNvPr id="10" name="Slide Number Placeholder 9"/>
          <p:cNvSpPr>
            <a:spLocks noGrp="1"/>
          </p:cNvSpPr>
          <p:nvPr>
            <p:ph type="sldNum" sz="quarter" idx="16"/>
          </p:nvPr>
        </p:nvSpPr>
        <p:spPr/>
        <p:txBody>
          <a:bodyPr/>
          <a:lstStyle/>
          <a:p>
            <a:fld id="{9E82CC3C-1DC0-4FDA-9590-6CC506AB67F8}" type="slidenum">
              <a:rPr lang="de-DE" smtClean="0"/>
              <a:pPr/>
              <a:t>‹Nr.›</a:t>
            </a:fld>
            <a:endParaRPr lang="de-DE" dirty="0"/>
          </a:p>
        </p:txBody>
      </p:sp>
    </p:spTree>
    <p:extLst>
      <p:ext uri="{BB962C8B-B14F-4D97-AF65-F5344CB8AC3E}">
        <p14:creationId xmlns:p14="http://schemas.microsoft.com/office/powerpoint/2010/main" val="703747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209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5" name="object 2"/>
          <p:cNvSpPr/>
          <p:nvPr userDrawn="1"/>
        </p:nvSpPr>
        <p:spPr>
          <a:xfrm>
            <a:off x="410148" y="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
        <p:nvSpPr>
          <p:cNvPr id="8" name="Rechteck 7"/>
          <p:cNvSpPr/>
          <p:nvPr userDrawn="1"/>
        </p:nvSpPr>
        <p:spPr>
          <a:xfrm>
            <a:off x="0" y="5089525"/>
            <a:ext cx="9144000" cy="625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ln>
                <a:solidFill>
                  <a:schemeClr val="bg1"/>
                </a:solidFill>
              </a:ln>
              <a:solidFill>
                <a:schemeClr val="bg1"/>
              </a:solidFill>
            </a:endParaRPr>
          </a:p>
        </p:txBody>
      </p:sp>
    </p:spTree>
    <p:extLst>
      <p:ext uri="{BB962C8B-B14F-4D97-AF65-F5344CB8AC3E}">
        <p14:creationId xmlns:p14="http://schemas.microsoft.com/office/powerpoint/2010/main" val="254937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ktfoli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725"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AEF7463F-ED4F-444A-908F-24B7B78CBDDC}"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7999" y="716400"/>
            <a:ext cx="6789011"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15688" y="1597025"/>
            <a:ext cx="3960000" cy="2645512"/>
          </a:xfrm>
          <a:solidFill>
            <a:schemeClr val="bg1">
              <a:lumMod val="95000"/>
            </a:schemeClr>
          </a:solidFill>
        </p:spPr>
        <p:txBody>
          <a:bodyPr/>
          <a:lstStyle/>
          <a:p>
            <a:r>
              <a:rPr lang="en-US"/>
              <a:t>Click icon to add picture</a:t>
            </a:r>
            <a:endParaRPr lang="de-DE" dirty="0"/>
          </a:p>
        </p:txBody>
      </p:sp>
      <p:sp>
        <p:nvSpPr>
          <p:cNvPr id="11" name="Bildplatzhalter 9"/>
          <p:cNvSpPr>
            <a:spLocks noGrp="1"/>
          </p:cNvSpPr>
          <p:nvPr>
            <p:ph type="pic" sz="quarter" idx="15" hasCustomPrompt="1"/>
          </p:nvPr>
        </p:nvSpPr>
        <p:spPr>
          <a:xfrm>
            <a:off x="4715688" y="4414838"/>
            <a:ext cx="1139352" cy="674687"/>
          </a:xfrm>
          <a:noFill/>
        </p:spPr>
        <p:txBody>
          <a:bodyPr/>
          <a:lstStyle>
            <a:lvl1pPr marL="0" indent="0">
              <a:buFontTx/>
              <a:buNone/>
              <a:defRPr/>
            </a:lvl1pPr>
          </a:lstStyle>
          <a:p>
            <a:r>
              <a:rPr lang="de-DE" dirty="0"/>
              <a:t>Partnerlogo</a:t>
            </a:r>
          </a:p>
        </p:txBody>
      </p:sp>
      <p:sp>
        <p:nvSpPr>
          <p:cNvPr id="2" name="Titel 1"/>
          <p:cNvSpPr>
            <a:spLocks noGrp="1"/>
          </p:cNvSpPr>
          <p:nvPr>
            <p:ph type="title" hasCustomPrompt="1"/>
          </p:nvPr>
        </p:nvSpPr>
        <p:spPr>
          <a:xfrm>
            <a:off x="468313" y="396000"/>
            <a:ext cx="6788698" cy="278290"/>
          </a:xfrm>
        </p:spPr>
        <p:txBody>
          <a:bodyPr/>
          <a:lstStyle/>
          <a:p>
            <a:r>
              <a:rPr lang="de-DE" dirty="0"/>
              <a:t>Projektakronym – Projekttitel durch Klicken bearbeiten</a:t>
            </a:r>
          </a:p>
        </p:txBody>
      </p:sp>
      <p:sp>
        <p:nvSpPr>
          <p:cNvPr id="9" name="Bildplatzhalter 8"/>
          <p:cNvSpPr>
            <a:spLocks noGrp="1" noChangeAspect="1"/>
          </p:cNvSpPr>
          <p:nvPr>
            <p:ph type="pic" sz="quarter" idx="16" hasCustomPrompt="1"/>
          </p:nvPr>
        </p:nvSpPr>
        <p:spPr>
          <a:xfrm>
            <a:off x="7724775" y="391479"/>
            <a:ext cx="950913" cy="601146"/>
          </a:xfrm>
        </p:spPr>
        <p:txBody>
          <a:bodyPr/>
          <a:lstStyle>
            <a:lvl1pPr marL="0" indent="0">
              <a:buFontTx/>
              <a:buNone/>
              <a:defRPr/>
            </a:lvl1pPr>
          </a:lstStyle>
          <a:p>
            <a:r>
              <a:rPr lang="de-DE" dirty="0"/>
              <a:t>Logo einfügen</a:t>
            </a:r>
          </a:p>
        </p:txBody>
      </p:sp>
      <p:sp>
        <p:nvSpPr>
          <p:cNvPr id="12" name="Bildplatzhalter 9"/>
          <p:cNvSpPr>
            <a:spLocks noGrp="1"/>
          </p:cNvSpPr>
          <p:nvPr>
            <p:ph type="pic" sz="quarter" idx="17" hasCustomPrompt="1"/>
          </p:nvPr>
        </p:nvSpPr>
        <p:spPr>
          <a:xfrm>
            <a:off x="6062357" y="4414838"/>
            <a:ext cx="1139352" cy="674687"/>
          </a:xfrm>
          <a:noFill/>
        </p:spPr>
        <p:txBody>
          <a:bodyPr/>
          <a:lstStyle>
            <a:lvl1pPr marL="0" indent="0">
              <a:buFontTx/>
              <a:buNone/>
              <a:defRPr/>
            </a:lvl1pPr>
          </a:lstStyle>
          <a:p>
            <a:r>
              <a:rPr lang="de-DE" dirty="0"/>
              <a:t>Partnerlogo</a:t>
            </a:r>
          </a:p>
        </p:txBody>
      </p:sp>
      <p:sp>
        <p:nvSpPr>
          <p:cNvPr id="13" name="Bildplatzhalter 9"/>
          <p:cNvSpPr>
            <a:spLocks noGrp="1"/>
          </p:cNvSpPr>
          <p:nvPr>
            <p:ph type="pic" sz="quarter" idx="18" hasCustomPrompt="1"/>
          </p:nvPr>
        </p:nvSpPr>
        <p:spPr>
          <a:xfrm>
            <a:off x="7409027" y="4414838"/>
            <a:ext cx="1266661" cy="674687"/>
          </a:xfrm>
          <a:noFill/>
        </p:spPr>
        <p:txBody>
          <a:bodyPr/>
          <a:lstStyle>
            <a:lvl1pPr marL="0" indent="0">
              <a:buFontTx/>
              <a:buNone/>
              <a:defRPr/>
            </a:lvl1pPr>
          </a:lstStyle>
          <a:p>
            <a:r>
              <a:rPr lang="de-DE" dirty="0"/>
              <a:t>Partnerlogo</a:t>
            </a:r>
          </a:p>
        </p:txBody>
      </p:sp>
    </p:spTree>
    <p:extLst>
      <p:ext uri="{BB962C8B-B14F-4D97-AF65-F5344CB8AC3E}">
        <p14:creationId xmlns:p14="http://schemas.microsoft.com/office/powerpoint/2010/main" val="1441205818"/>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CEFD7CF8-BC19-4742-8A27-5495E05B7229}"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2628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e Placeholder 4"/>
          <p:cNvSpPr>
            <a:spLocks noGrp="1"/>
          </p:cNvSpPr>
          <p:nvPr>
            <p:ph type="dt" sz="half" idx="10"/>
          </p:nvPr>
        </p:nvSpPr>
        <p:spPr/>
        <p:txBody>
          <a:bodyPr/>
          <a:lstStyle/>
          <a:p>
            <a:fld id="{73AB6016-7C21-47CF-81C8-F86C7C19B0B8}" type="datetime1">
              <a:rPr lang="de-DE" smtClean="0"/>
              <a:t>16.10.2018</a:t>
            </a:fld>
            <a:endParaRPr lang="de-DE" dirty="0"/>
          </a:p>
        </p:txBody>
      </p:sp>
      <p:sp>
        <p:nvSpPr>
          <p:cNvPr id="6" name="Footer Placeholder 5"/>
          <p:cNvSpPr>
            <a:spLocks noGrp="1"/>
          </p:cNvSpPr>
          <p:nvPr>
            <p:ph type="ftr" sz="quarter" idx="11"/>
          </p:nvPr>
        </p:nvSpPr>
        <p:spPr/>
        <p:txBody>
          <a:bodyPr/>
          <a:lstStyle>
            <a:lvl1pPr>
              <a:defRPr b="1"/>
            </a:lvl1pPr>
          </a:lstStyle>
          <a:p>
            <a:r>
              <a:rPr lang="de-DE"/>
              <a:t>Titel der Präsentation | Name</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en-US"/>
              <a:t>Click to edit Master title style</a:t>
            </a:r>
            <a:endParaRPr lang="de-DE" dirty="0"/>
          </a:p>
        </p:txBody>
      </p:sp>
      <p:sp>
        <p:nvSpPr>
          <p:cNvPr id="9" name="Content Placeholder 2"/>
          <p:cNvSpPr>
            <a:spLocks noGrp="1"/>
          </p:cNvSpPr>
          <p:nvPr>
            <p:ph sz="half" idx="15"/>
          </p:nvPr>
        </p:nvSpPr>
        <p:spPr>
          <a:xfrm>
            <a:off x="3258000" y="1596900"/>
            <a:ext cx="2628000" cy="349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43073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image" Target="../media/image2.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image" Target="../media/image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Grafik 9"/>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543799" y="5309349"/>
            <a:ext cx="1149427" cy="241411"/>
          </a:xfrm>
          <a:prstGeom prst="rect">
            <a:avLst/>
          </a:prstGeom>
        </p:spPr>
      </p:pic>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t">
            <a:noAutofit/>
          </a:bodyPr>
          <a:lstStyle/>
          <a:p>
            <a:r>
              <a:rPr lang="de-DE" dirty="0"/>
              <a:t>Titelmasterformat durch Klicken bearbeiten</a:t>
            </a:r>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spcCol="28800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2"/>
          </p:nvPr>
        </p:nvSpPr>
        <p:spPr>
          <a:xfrm>
            <a:off x="1459619" y="5547037"/>
            <a:ext cx="532800" cy="92333"/>
          </a:xfrm>
          <a:prstGeom prst="rect">
            <a:avLst/>
          </a:prstGeom>
        </p:spPr>
        <p:txBody>
          <a:bodyPr vert="horz" lIns="0" tIns="0" rIns="0" bIns="0" rtlCol="0" anchor="t" anchorCtr="0">
            <a:spAutoFit/>
          </a:bodyPr>
          <a:lstStyle>
            <a:lvl1pPr>
              <a:defRPr lang="en-US" sz="580" smtClean="0"/>
            </a:lvl1pPr>
          </a:lstStyle>
          <a:p>
            <a:fld id="{987324F3-2207-4681-8C3F-12BD0A34A148}" type="datetime1">
              <a:rPr lang="de-DE" smtClean="0"/>
              <a:t>16.10.2018</a:t>
            </a:fld>
            <a:endParaRPr lang="de-DE" dirty="0"/>
          </a:p>
        </p:txBody>
      </p:sp>
      <p:sp>
        <p:nvSpPr>
          <p:cNvPr id="5" name="Footer Placeholder 4"/>
          <p:cNvSpPr>
            <a:spLocks noGrp="1"/>
          </p:cNvSpPr>
          <p:nvPr>
            <p:ph type="ftr" sz="quarter" idx="3"/>
          </p:nvPr>
        </p:nvSpPr>
        <p:spPr>
          <a:xfrm>
            <a:off x="468313" y="5379747"/>
            <a:ext cx="5161442" cy="107722"/>
          </a:xfrm>
          <a:prstGeom prst="rect">
            <a:avLst/>
          </a:prstGeom>
        </p:spPr>
        <p:txBody>
          <a:bodyPr vert="horz" wrap="square" lIns="0" tIns="0" rIns="0" bIns="0" rtlCol="0" anchor="t" anchorCtr="0">
            <a:spAutoFit/>
          </a:bodyPr>
          <a:lstStyle>
            <a:lvl1pPr algn="l">
              <a:defRPr sz="700">
                <a:solidFill>
                  <a:schemeClr val="tx1"/>
                </a:solidFill>
              </a:defRPr>
            </a:lvl1pPr>
          </a:lstStyle>
          <a:p>
            <a:r>
              <a:rPr lang="de-DE" b="1"/>
              <a:t>Titel der Präsentation | Name</a:t>
            </a:r>
            <a:endParaRPr lang="de-DE" b="1" dirty="0"/>
          </a:p>
        </p:txBody>
      </p:sp>
      <p:sp>
        <p:nvSpPr>
          <p:cNvPr id="6" name="Slide Number Placeholder 5"/>
          <p:cNvSpPr>
            <a:spLocks noGrp="1"/>
          </p:cNvSpPr>
          <p:nvPr>
            <p:ph type="sldNum" sz="quarter" idx="4"/>
          </p:nvPr>
        </p:nvSpPr>
        <p:spPr>
          <a:xfrm>
            <a:off x="468313" y="5212456"/>
            <a:ext cx="223200" cy="107722"/>
          </a:xfrm>
          <a:prstGeom prst="rect">
            <a:avLst/>
          </a:prstGeom>
        </p:spPr>
        <p:txBody>
          <a:bodyPr vert="horz" lIns="0" tIns="0" rIns="0" bIns="0" rtlCol="0" anchor="t" anchorCtr="0">
            <a:spAutoFit/>
          </a:bodyPr>
          <a:lstStyle>
            <a:lvl1pPr algn="l">
              <a:defRPr sz="700">
                <a:solidFill>
                  <a:schemeClr val="tx1"/>
                </a:solidFill>
              </a:defRPr>
            </a:lvl1pPr>
          </a:lstStyle>
          <a:p>
            <a:fld id="{9E82CC3C-1DC0-4FDA-9590-6CC506AB67F8}" type="slidenum">
              <a:rPr lang="de-DE" smtClean="0"/>
              <a:pPr/>
              <a:t>‹Nr.›</a:t>
            </a:fld>
            <a:endParaRPr lang="de-DE" dirty="0"/>
          </a:p>
        </p:txBody>
      </p:sp>
      <p:sp>
        <p:nvSpPr>
          <p:cNvPr id="12" name="Footer Placeholder 4"/>
          <p:cNvSpPr txBox="1">
            <a:spLocks/>
          </p:cNvSpPr>
          <p:nvPr userDrawn="1"/>
        </p:nvSpPr>
        <p:spPr>
          <a:xfrm>
            <a:off x="468313" y="5547037"/>
            <a:ext cx="1257706" cy="92333"/>
          </a:xfrm>
          <a:prstGeom prst="rect">
            <a:avLst/>
          </a:prstGeom>
        </p:spPr>
        <p:txBody>
          <a:bodyPr vert="horz" wrap="square" lIns="0" tIns="0" rIns="0" bIns="0" rtlCol="0" anchor="t" anchorCtr="0">
            <a:spAutoFit/>
          </a:bodyPr>
          <a:lstStyle>
            <a:defPPr>
              <a:defRPr lang="en-US"/>
            </a:defPPr>
            <a:lvl1pPr marL="0" algn="l" defTabSz="713232" rtl="0" eaLnBrk="1" latinLnBrk="0" hangingPunct="1">
              <a:defRPr sz="800"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de-DE" sz="580" b="0" dirty="0"/>
              <a:t>©</a:t>
            </a:r>
            <a:r>
              <a:rPr lang="de-DE" sz="580" b="0" baseline="0" dirty="0"/>
              <a:t> ISW Universität Stuttgart </a:t>
            </a:r>
            <a:endParaRPr lang="de-DE" sz="580" b="0" dirty="0"/>
          </a:p>
        </p:txBody>
      </p:sp>
      <p:cxnSp>
        <p:nvCxnSpPr>
          <p:cNvPr id="9" name="Gerader Verbinder 8"/>
          <p:cNvCxnSpPr/>
          <p:nvPr userDrawn="1"/>
        </p:nvCxnSpPr>
        <p:spPr>
          <a:xfrm>
            <a:off x="468313" y="5153247"/>
            <a:ext cx="8207375" cy="0"/>
          </a:xfrm>
          <a:prstGeom prst="line">
            <a:avLst/>
          </a:prstGeom>
          <a:ln w="9525">
            <a:solidFill>
              <a:srgbClr val="E51C20"/>
            </a:solidFill>
          </a:ln>
        </p:spPr>
        <p:style>
          <a:lnRef idx="1">
            <a:schemeClr val="accent1"/>
          </a:lnRef>
          <a:fillRef idx="0">
            <a:schemeClr val="accent1"/>
          </a:fillRef>
          <a:effectRef idx="0">
            <a:schemeClr val="accent1"/>
          </a:effectRef>
          <a:fontRef idx="minor">
            <a:schemeClr val="tx1"/>
          </a:fontRef>
        </p:style>
      </p:cxnSp>
      <p:pic>
        <p:nvPicPr>
          <p:cNvPr id="16" name="Grafik 1"/>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8457385" y="5485092"/>
            <a:ext cx="218303" cy="101845"/>
          </a:xfrm>
          <a:prstGeom prst="rect">
            <a:avLst/>
          </a:prstGeom>
        </p:spPr>
      </p:pic>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2" r:id="rId3"/>
    <p:sldLayoutId id="2147483663" r:id="rId4"/>
    <p:sldLayoutId id="2147483676" r:id="rId5"/>
    <p:sldLayoutId id="2147483680" r:id="rId6"/>
    <p:sldLayoutId id="2147483689" r:id="rId7"/>
    <p:sldLayoutId id="2147483664" r:id="rId8"/>
    <p:sldLayoutId id="2147483692" r:id="rId9"/>
    <p:sldLayoutId id="2147483703" r:id="rId10"/>
    <p:sldLayoutId id="2147483665" r:id="rId11"/>
    <p:sldLayoutId id="2147483693" r:id="rId12"/>
    <p:sldLayoutId id="2147483704" r:id="rId13"/>
    <p:sldLayoutId id="2147483677" r:id="rId14"/>
    <p:sldLayoutId id="2147483696" r:id="rId15"/>
    <p:sldLayoutId id="2147483678" r:id="rId16"/>
    <p:sldLayoutId id="2147483679" r:id="rId17"/>
    <p:sldLayoutId id="2147483684" r:id="rId18"/>
    <p:sldLayoutId id="2147483690" r:id="rId19"/>
    <p:sldLayoutId id="2147483695" r:id="rId20"/>
    <p:sldLayoutId id="2147483697" r:id="rId21"/>
    <p:sldLayoutId id="2147483685" r:id="rId22"/>
    <p:sldLayoutId id="2147483694" r:id="rId23"/>
    <p:sldLayoutId id="2147483681" r:id="rId24"/>
    <p:sldLayoutId id="2147483683" r:id="rId25"/>
    <p:sldLayoutId id="2147483687" r:id="rId26"/>
    <p:sldLayoutId id="2147483686" r:id="rId27"/>
    <p:sldLayoutId id="2147483701" r:id="rId28"/>
    <p:sldLayoutId id="2147483702" r:id="rId29"/>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guide id="5" orient="horz" pos="426" userDrawn="1">
          <p15:clr>
            <a:srgbClr val="F26B43"/>
          </p15:clr>
        </p15:guide>
        <p15:guide id="6" orient="horz" pos="24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Grafik 9"/>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543799" y="5309349"/>
            <a:ext cx="1149427" cy="241411"/>
          </a:xfrm>
          <a:prstGeom prst="rect">
            <a:avLst/>
          </a:prstGeom>
        </p:spPr>
      </p:pic>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t">
            <a:noAutofit/>
          </a:bodyPr>
          <a:lstStyle/>
          <a:p>
            <a:r>
              <a:rPr lang="de-DE" dirty="0"/>
              <a:t>Titelmasterformat durch Klicken bearbeiten</a:t>
            </a:r>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spcCol="28800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2"/>
          </p:nvPr>
        </p:nvSpPr>
        <p:spPr>
          <a:xfrm>
            <a:off x="1459619" y="5547037"/>
            <a:ext cx="532800" cy="92333"/>
          </a:xfrm>
          <a:prstGeom prst="rect">
            <a:avLst/>
          </a:prstGeom>
        </p:spPr>
        <p:txBody>
          <a:bodyPr vert="horz" lIns="0" tIns="0" rIns="0" bIns="0" rtlCol="0" anchor="t" anchorCtr="0">
            <a:spAutoFit/>
          </a:bodyPr>
          <a:lstStyle>
            <a:lvl1pPr>
              <a:defRPr lang="en-US" sz="580" smtClean="0"/>
            </a:lvl1pPr>
          </a:lstStyle>
          <a:p>
            <a:fld id="{4B55AAAC-8718-0047-8515-D93D9ABA7FD8}" type="datetime1">
              <a:rPr lang="de-DE" smtClean="0"/>
              <a:t>16.10.2018</a:t>
            </a:fld>
            <a:endParaRPr lang="de-DE" dirty="0"/>
          </a:p>
        </p:txBody>
      </p:sp>
      <p:sp>
        <p:nvSpPr>
          <p:cNvPr id="5" name="Footer Placeholder 4"/>
          <p:cNvSpPr>
            <a:spLocks noGrp="1"/>
          </p:cNvSpPr>
          <p:nvPr>
            <p:ph type="ftr" sz="quarter" idx="3"/>
          </p:nvPr>
        </p:nvSpPr>
        <p:spPr>
          <a:xfrm>
            <a:off x="468313" y="5379747"/>
            <a:ext cx="5161442" cy="107722"/>
          </a:xfrm>
          <a:prstGeom prst="rect">
            <a:avLst/>
          </a:prstGeom>
        </p:spPr>
        <p:txBody>
          <a:bodyPr vert="horz" wrap="square" lIns="0" tIns="0" rIns="0" bIns="0" rtlCol="0" anchor="t" anchorCtr="0">
            <a:spAutoFit/>
          </a:bodyPr>
          <a:lstStyle>
            <a:lvl1pPr algn="l">
              <a:defRPr sz="700">
                <a:solidFill>
                  <a:schemeClr val="tx1"/>
                </a:solidFill>
              </a:defRPr>
            </a:lvl1pPr>
          </a:lstStyle>
          <a:p>
            <a:r>
              <a:rPr lang="de-DE" b="1"/>
              <a:t>meetznow.io</a:t>
            </a:r>
            <a:endParaRPr lang="de-DE" b="1" dirty="0"/>
          </a:p>
        </p:txBody>
      </p:sp>
      <p:sp>
        <p:nvSpPr>
          <p:cNvPr id="6" name="Slide Number Placeholder 5"/>
          <p:cNvSpPr>
            <a:spLocks noGrp="1"/>
          </p:cNvSpPr>
          <p:nvPr>
            <p:ph type="sldNum" sz="quarter" idx="4"/>
          </p:nvPr>
        </p:nvSpPr>
        <p:spPr>
          <a:xfrm>
            <a:off x="468313" y="5212456"/>
            <a:ext cx="223200" cy="107722"/>
          </a:xfrm>
          <a:prstGeom prst="rect">
            <a:avLst/>
          </a:prstGeom>
        </p:spPr>
        <p:txBody>
          <a:bodyPr vert="horz" lIns="0" tIns="0" rIns="0" bIns="0" rtlCol="0" anchor="t" anchorCtr="0">
            <a:spAutoFit/>
          </a:bodyPr>
          <a:lstStyle>
            <a:lvl1pPr algn="l">
              <a:defRPr sz="700">
                <a:solidFill>
                  <a:schemeClr val="tx1"/>
                </a:solidFill>
              </a:defRPr>
            </a:lvl1pPr>
          </a:lstStyle>
          <a:p>
            <a:fld id="{9E82CC3C-1DC0-4FDA-9590-6CC506AB67F8}" type="slidenum">
              <a:rPr lang="de-DE" smtClean="0"/>
              <a:pPr/>
              <a:t>‹Nr.›</a:t>
            </a:fld>
            <a:endParaRPr lang="de-DE" dirty="0"/>
          </a:p>
        </p:txBody>
      </p:sp>
      <p:sp>
        <p:nvSpPr>
          <p:cNvPr id="12" name="Footer Placeholder 4"/>
          <p:cNvSpPr txBox="1">
            <a:spLocks/>
          </p:cNvSpPr>
          <p:nvPr userDrawn="1"/>
        </p:nvSpPr>
        <p:spPr>
          <a:xfrm>
            <a:off x="468313" y="5547037"/>
            <a:ext cx="1257706" cy="92333"/>
          </a:xfrm>
          <a:prstGeom prst="rect">
            <a:avLst/>
          </a:prstGeom>
        </p:spPr>
        <p:txBody>
          <a:bodyPr vert="horz" wrap="square" lIns="0" tIns="0" rIns="0" bIns="0" rtlCol="0" anchor="t" anchorCtr="0">
            <a:spAutoFit/>
          </a:bodyPr>
          <a:lstStyle>
            <a:defPPr>
              <a:defRPr lang="en-US"/>
            </a:defPPr>
            <a:lvl1pPr marL="0" algn="l" defTabSz="713232" rtl="0" eaLnBrk="1" latinLnBrk="0" hangingPunct="1">
              <a:defRPr sz="800"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de-DE" sz="580" b="0" dirty="0"/>
              <a:t>©</a:t>
            </a:r>
            <a:r>
              <a:rPr lang="de-DE" sz="580" b="0" baseline="0" dirty="0"/>
              <a:t> ISW Universität Stuttgart </a:t>
            </a:r>
            <a:endParaRPr lang="de-DE" sz="580" b="0" dirty="0"/>
          </a:p>
        </p:txBody>
      </p:sp>
      <p:cxnSp>
        <p:nvCxnSpPr>
          <p:cNvPr id="9" name="Gerader Verbinder 8"/>
          <p:cNvCxnSpPr/>
          <p:nvPr userDrawn="1"/>
        </p:nvCxnSpPr>
        <p:spPr>
          <a:xfrm>
            <a:off x="468313" y="5153247"/>
            <a:ext cx="8207375" cy="0"/>
          </a:xfrm>
          <a:prstGeom prst="line">
            <a:avLst/>
          </a:prstGeom>
          <a:ln w="9525">
            <a:solidFill>
              <a:srgbClr val="E51C20"/>
            </a:solidFill>
          </a:ln>
        </p:spPr>
        <p:style>
          <a:lnRef idx="1">
            <a:schemeClr val="accent1"/>
          </a:lnRef>
          <a:fillRef idx="0">
            <a:schemeClr val="accent1"/>
          </a:fillRef>
          <a:effectRef idx="0">
            <a:schemeClr val="accent1"/>
          </a:effectRef>
          <a:fontRef idx="minor">
            <a:schemeClr val="tx1"/>
          </a:fontRef>
        </p:style>
      </p:cxnSp>
      <p:pic>
        <p:nvPicPr>
          <p:cNvPr id="16" name="Grafik 1"/>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8457385" y="5485092"/>
            <a:ext cx="218303" cy="101845"/>
          </a:xfrm>
          <a:prstGeom prst="rect">
            <a:avLst/>
          </a:prstGeom>
        </p:spPr>
      </p:pic>
    </p:spTree>
    <p:extLst>
      <p:ext uri="{BB962C8B-B14F-4D97-AF65-F5344CB8AC3E}">
        <p14:creationId xmlns:p14="http://schemas.microsoft.com/office/powerpoint/2010/main" val="238596090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p15:clr>
            <a:srgbClr val="F26B43"/>
          </p15:clr>
        </p15:guide>
        <p15:guide id="2" pos="295">
          <p15:clr>
            <a:srgbClr val="F26B43"/>
          </p15:clr>
        </p15:guide>
        <p15:guide id="3" orient="horz" pos="3206">
          <p15:clr>
            <a:srgbClr val="F26B43"/>
          </p15:clr>
        </p15:guide>
        <p15:guide id="4" pos="5465">
          <p15:clr>
            <a:srgbClr val="F26B43"/>
          </p15:clr>
        </p15:guide>
        <p15:guide id="5" orient="horz" pos="426">
          <p15:clr>
            <a:srgbClr val="F26B43"/>
          </p15:clr>
        </p15:guide>
        <p15:guide id="6" orient="horz" pos="2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p:sp>
      <p:sp>
        <p:nvSpPr>
          <p:cNvPr id="10" name="Title 9"/>
          <p:cNvSpPr>
            <a:spLocks noGrp="1"/>
          </p:cNvSpPr>
          <p:nvPr>
            <p:ph type="ctrTitle"/>
          </p:nvPr>
        </p:nvSpPr>
        <p:spPr/>
        <p:txBody>
          <a:bodyPr/>
          <a:lstStyle/>
          <a:p>
            <a:r>
              <a:rPr lang="de-DE" dirty="0" err="1"/>
              <a:t>How</a:t>
            </a:r>
            <a:r>
              <a:rPr lang="de-DE" dirty="0"/>
              <a:t> </a:t>
            </a:r>
            <a:r>
              <a:rPr lang="de-DE" dirty="0" err="1"/>
              <a:t>to</a:t>
            </a:r>
            <a:r>
              <a:rPr lang="de-DE" dirty="0"/>
              <a:t> </a:t>
            </a:r>
            <a:r>
              <a:rPr lang="de-DE" dirty="0" err="1"/>
              <a:t>Meetz</a:t>
            </a:r>
            <a:r>
              <a:rPr lang="de-DE" dirty="0"/>
              <a:t> </a:t>
            </a:r>
            <a:r>
              <a:rPr lang="de-DE" dirty="0" err="1"/>
              <a:t>Now</a:t>
            </a:r>
            <a:r>
              <a:rPr lang="de-DE" dirty="0"/>
              <a:t>?</a:t>
            </a:r>
            <a:endParaRPr lang="en-US" dirty="0"/>
          </a:p>
        </p:txBody>
      </p:sp>
      <p:sp>
        <p:nvSpPr>
          <p:cNvPr id="11" name="Subtitle 10"/>
          <p:cNvSpPr>
            <a:spLocks noGrp="1"/>
          </p:cNvSpPr>
          <p:nvPr>
            <p:ph type="subTitle" idx="1"/>
          </p:nvPr>
        </p:nvSpPr>
        <p:spPr/>
        <p:txBody>
          <a:bodyPr/>
          <a:lstStyle/>
          <a:p>
            <a:endParaRPr lang="en-US" dirty="0"/>
          </a:p>
        </p:txBody>
      </p:sp>
      <p:sp>
        <p:nvSpPr>
          <p:cNvPr id="13" name="Text Placeholder 1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4059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6146EDE-2BAD-49C0-880F-022F2FB7191F}"/>
              </a:ext>
            </a:extLst>
          </p:cNvPr>
          <p:cNvSpPr>
            <a:spLocks noGrp="1"/>
          </p:cNvSpPr>
          <p:nvPr>
            <p:ph idx="1"/>
          </p:nvPr>
        </p:nvSpPr>
        <p:spPr/>
        <p:txBody>
          <a:bodyPr/>
          <a:lstStyle/>
          <a:p>
            <a:r>
              <a:rPr lang="de-DE" dirty="0"/>
              <a:t>Im dritten Schritt kann man verifizieren, ob auch keine Fehler beim Eintragen der Daten passiert sind.</a:t>
            </a:r>
          </a:p>
          <a:p>
            <a:endParaRPr lang="de-DE" dirty="0"/>
          </a:p>
        </p:txBody>
      </p:sp>
      <p:sp>
        <p:nvSpPr>
          <p:cNvPr id="3" name="Datumsplatzhalter 2">
            <a:extLst>
              <a:ext uri="{FF2B5EF4-FFF2-40B4-BE49-F238E27FC236}">
                <a16:creationId xmlns:a16="http://schemas.microsoft.com/office/drawing/2014/main" id="{A7ED61C4-0DB2-47F0-8C4C-2AC8ABFA869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2625D449-0124-4848-89D2-4C3160D6CEC0}"/>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6BE244BC-8FD0-416F-A97E-C78F0B436DD4}"/>
              </a:ext>
            </a:extLst>
          </p:cNvPr>
          <p:cNvSpPr>
            <a:spLocks noGrp="1"/>
          </p:cNvSpPr>
          <p:nvPr>
            <p:ph type="sldNum" sz="quarter" idx="12"/>
          </p:nvPr>
        </p:nvSpPr>
        <p:spPr/>
        <p:txBody>
          <a:bodyPr/>
          <a:lstStyle/>
          <a:p>
            <a:fld id="{9E82CC3C-1DC0-4FDA-9590-6CC506AB67F8}" type="slidenum">
              <a:rPr lang="de-DE" smtClean="0"/>
              <a:pPr/>
              <a:t>10</a:t>
            </a:fld>
            <a:endParaRPr lang="de-DE" dirty="0"/>
          </a:p>
        </p:txBody>
      </p:sp>
      <p:sp>
        <p:nvSpPr>
          <p:cNvPr id="6" name="Textplatzhalter 5">
            <a:extLst>
              <a:ext uri="{FF2B5EF4-FFF2-40B4-BE49-F238E27FC236}">
                <a16:creationId xmlns:a16="http://schemas.microsoft.com/office/drawing/2014/main" id="{90DD8F23-E264-439E-A017-93FA25879CB5}"/>
              </a:ext>
            </a:extLst>
          </p:cNvPr>
          <p:cNvSpPr>
            <a:spLocks noGrp="1"/>
          </p:cNvSpPr>
          <p:nvPr>
            <p:ph type="body" sz="quarter" idx="13"/>
          </p:nvPr>
        </p:nvSpPr>
        <p:spPr/>
        <p:txBody>
          <a:bodyPr/>
          <a:lstStyle/>
          <a:p>
            <a:r>
              <a:rPr lang="de-DE" dirty="0"/>
              <a:t>Registrierung dritter Schritt</a:t>
            </a:r>
          </a:p>
        </p:txBody>
      </p:sp>
      <p:sp>
        <p:nvSpPr>
          <p:cNvPr id="7" name="Titel 6">
            <a:extLst>
              <a:ext uri="{FF2B5EF4-FFF2-40B4-BE49-F238E27FC236}">
                <a16:creationId xmlns:a16="http://schemas.microsoft.com/office/drawing/2014/main" id="{A2D2E04A-910C-4286-9C1F-4A0A3068EDE0}"/>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99B81EC5-9546-4209-9084-154E9C8EAF48}"/>
              </a:ext>
            </a:extLst>
          </p:cNvPr>
          <p:cNvPicPr>
            <a:picLocks noChangeAspect="1"/>
          </p:cNvPicPr>
          <p:nvPr/>
        </p:nvPicPr>
        <p:blipFill>
          <a:blip r:embed="rId2"/>
          <a:stretch>
            <a:fillRect/>
          </a:stretch>
        </p:blipFill>
        <p:spPr>
          <a:xfrm>
            <a:off x="1649150" y="2008304"/>
            <a:ext cx="5845699" cy="2853661"/>
          </a:xfrm>
          <a:prstGeom prst="rect">
            <a:avLst/>
          </a:prstGeom>
        </p:spPr>
      </p:pic>
    </p:spTree>
    <p:extLst>
      <p:ext uri="{BB962C8B-B14F-4D97-AF65-F5344CB8AC3E}">
        <p14:creationId xmlns:p14="http://schemas.microsoft.com/office/powerpoint/2010/main" val="147296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D72D8C3-314F-49BE-B63C-CF09D6C8E75D}"/>
              </a:ext>
            </a:extLst>
          </p:cNvPr>
          <p:cNvSpPr>
            <a:spLocks noGrp="1"/>
          </p:cNvSpPr>
          <p:nvPr>
            <p:ph idx="1"/>
          </p:nvPr>
        </p:nvSpPr>
        <p:spPr/>
        <p:txBody>
          <a:bodyPr/>
          <a:lstStyle/>
          <a:p>
            <a:r>
              <a:rPr lang="de-DE" dirty="0"/>
              <a:t>Patrick hat die Anforderung, das Thema „Start in das Semester“, den Ort „Schlossplatz, Stuttgart“, ein </a:t>
            </a:r>
            <a:r>
              <a:rPr lang="de-DE" dirty="0" err="1"/>
              <a:t>Theme</a:t>
            </a:r>
            <a:r>
              <a:rPr lang="de-DE" dirty="0"/>
              <a:t>, eine Headerfarbe, den Abstimmzeitraum vom 16.10 bis zum 17.10, ein Logo, die minimale Termindauer von 3 Stunden und seine Freunde per Email einzuladen.</a:t>
            </a:r>
          </a:p>
        </p:txBody>
      </p:sp>
      <p:sp>
        <p:nvSpPr>
          <p:cNvPr id="3" name="Datumsplatzhalter 2">
            <a:extLst>
              <a:ext uri="{FF2B5EF4-FFF2-40B4-BE49-F238E27FC236}">
                <a16:creationId xmlns:a16="http://schemas.microsoft.com/office/drawing/2014/main" id="{6869335F-FABB-4429-AB82-A62F6BDF14FF}"/>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4BBB8495-7EFE-4EBC-98D0-3AACAFC42DC9}"/>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9EA0CA8D-E224-4900-8CBA-141B3D489C8B}"/>
              </a:ext>
            </a:extLst>
          </p:cNvPr>
          <p:cNvSpPr>
            <a:spLocks noGrp="1"/>
          </p:cNvSpPr>
          <p:nvPr>
            <p:ph type="sldNum" sz="quarter" idx="12"/>
          </p:nvPr>
        </p:nvSpPr>
        <p:spPr/>
        <p:txBody>
          <a:bodyPr/>
          <a:lstStyle/>
          <a:p>
            <a:fld id="{9E82CC3C-1DC0-4FDA-9590-6CC506AB67F8}" type="slidenum">
              <a:rPr lang="de-DE" smtClean="0"/>
              <a:pPr/>
              <a:t>11</a:t>
            </a:fld>
            <a:endParaRPr lang="de-DE" dirty="0"/>
          </a:p>
        </p:txBody>
      </p:sp>
      <p:sp>
        <p:nvSpPr>
          <p:cNvPr id="6" name="Textplatzhalter 5">
            <a:extLst>
              <a:ext uri="{FF2B5EF4-FFF2-40B4-BE49-F238E27FC236}">
                <a16:creationId xmlns:a16="http://schemas.microsoft.com/office/drawing/2014/main" id="{8A09ABF7-B0FB-4A72-AA1A-18806D164AD1}"/>
              </a:ext>
            </a:extLst>
          </p:cNvPr>
          <p:cNvSpPr>
            <a:spLocks noGrp="1"/>
          </p:cNvSpPr>
          <p:nvPr>
            <p:ph type="body" sz="quarter" idx="13"/>
          </p:nvPr>
        </p:nvSpPr>
        <p:spPr/>
        <p:txBody>
          <a:bodyPr/>
          <a:lstStyle/>
          <a:p>
            <a:r>
              <a:rPr lang="de-DE" dirty="0"/>
              <a:t>Umfrage Erstellen</a:t>
            </a:r>
          </a:p>
        </p:txBody>
      </p:sp>
      <p:sp>
        <p:nvSpPr>
          <p:cNvPr id="7" name="Titel 6">
            <a:extLst>
              <a:ext uri="{FF2B5EF4-FFF2-40B4-BE49-F238E27FC236}">
                <a16:creationId xmlns:a16="http://schemas.microsoft.com/office/drawing/2014/main" id="{31292097-04B3-429A-9BEC-2232703D42FF}"/>
              </a:ext>
            </a:extLst>
          </p:cNvPr>
          <p:cNvSpPr>
            <a:spLocks noGrp="1"/>
          </p:cNvSpPr>
          <p:nvPr>
            <p:ph type="title"/>
          </p:nvPr>
        </p:nvSpPr>
        <p:spPr/>
        <p:txBody>
          <a:bodyPr/>
          <a:lstStyle/>
          <a:p>
            <a:r>
              <a:rPr lang="de-DE" dirty="0"/>
              <a:t>Frontend Webapp</a:t>
            </a:r>
          </a:p>
        </p:txBody>
      </p:sp>
    </p:spTree>
    <p:extLst>
      <p:ext uri="{BB962C8B-B14F-4D97-AF65-F5344CB8AC3E}">
        <p14:creationId xmlns:p14="http://schemas.microsoft.com/office/powerpoint/2010/main" val="242669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A68AFE98-C2F8-4442-9087-0585C589F039}"/>
              </a:ext>
            </a:extLst>
          </p:cNvPr>
          <p:cNvSpPr>
            <a:spLocks noGrp="1"/>
          </p:cNvSpPr>
          <p:nvPr>
            <p:ph idx="1"/>
          </p:nvPr>
        </p:nvSpPr>
        <p:spPr/>
        <p:txBody>
          <a:bodyPr/>
          <a:lstStyle/>
          <a:p>
            <a:r>
              <a:rPr lang="de-DE" dirty="0"/>
              <a:t>Ganz bequem kann man seinen gewünschten Ort über ein Menü eintippen und bekommt sofort Vorschläge für den Ort.</a:t>
            </a:r>
          </a:p>
          <a:p>
            <a:endParaRPr lang="de-DE" dirty="0"/>
          </a:p>
        </p:txBody>
      </p:sp>
      <p:sp>
        <p:nvSpPr>
          <p:cNvPr id="3" name="Datumsplatzhalter 2">
            <a:extLst>
              <a:ext uri="{FF2B5EF4-FFF2-40B4-BE49-F238E27FC236}">
                <a16:creationId xmlns:a16="http://schemas.microsoft.com/office/drawing/2014/main" id="{FA395E95-215C-4326-A09B-FFD11D6B364D}"/>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50018763-04EF-4B66-A474-2B6638900F54}"/>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1E93D345-A8D4-4396-82CE-31F21B95D184}"/>
              </a:ext>
            </a:extLst>
          </p:cNvPr>
          <p:cNvSpPr>
            <a:spLocks noGrp="1"/>
          </p:cNvSpPr>
          <p:nvPr>
            <p:ph type="sldNum" sz="quarter" idx="12"/>
          </p:nvPr>
        </p:nvSpPr>
        <p:spPr/>
        <p:txBody>
          <a:bodyPr/>
          <a:lstStyle/>
          <a:p>
            <a:fld id="{9E82CC3C-1DC0-4FDA-9590-6CC506AB67F8}" type="slidenum">
              <a:rPr lang="de-DE" smtClean="0"/>
              <a:pPr/>
              <a:t>12</a:t>
            </a:fld>
            <a:endParaRPr lang="de-DE" dirty="0"/>
          </a:p>
        </p:txBody>
      </p:sp>
      <p:sp>
        <p:nvSpPr>
          <p:cNvPr id="6" name="Textplatzhalter 5">
            <a:extLst>
              <a:ext uri="{FF2B5EF4-FFF2-40B4-BE49-F238E27FC236}">
                <a16:creationId xmlns:a16="http://schemas.microsoft.com/office/drawing/2014/main" id="{60972A6E-4B96-41F5-9871-178E7EFF42CA}"/>
              </a:ext>
            </a:extLst>
          </p:cNvPr>
          <p:cNvSpPr>
            <a:spLocks noGrp="1"/>
          </p:cNvSpPr>
          <p:nvPr>
            <p:ph type="body" sz="quarter" idx="13"/>
          </p:nvPr>
        </p:nvSpPr>
        <p:spPr/>
        <p:txBody>
          <a:bodyPr/>
          <a:lstStyle/>
          <a:p>
            <a:r>
              <a:rPr lang="de-DE" dirty="0"/>
              <a:t>Umfrage Erstellen: Auswahl des Ortes</a:t>
            </a:r>
          </a:p>
        </p:txBody>
      </p:sp>
      <p:sp>
        <p:nvSpPr>
          <p:cNvPr id="7" name="Titel 6">
            <a:extLst>
              <a:ext uri="{FF2B5EF4-FFF2-40B4-BE49-F238E27FC236}">
                <a16:creationId xmlns:a16="http://schemas.microsoft.com/office/drawing/2014/main" id="{F4282131-A64D-4ACA-8EC4-03F5509FBC8B}"/>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0393AAF7-3D7D-40FD-85DB-EC9263FBC0FD}"/>
              </a:ext>
            </a:extLst>
          </p:cNvPr>
          <p:cNvPicPr>
            <a:picLocks noChangeAspect="1"/>
          </p:cNvPicPr>
          <p:nvPr/>
        </p:nvPicPr>
        <p:blipFill>
          <a:blip r:embed="rId2"/>
          <a:stretch>
            <a:fillRect/>
          </a:stretch>
        </p:blipFill>
        <p:spPr>
          <a:xfrm>
            <a:off x="1641302" y="2129731"/>
            <a:ext cx="5861396" cy="2868869"/>
          </a:xfrm>
          <a:prstGeom prst="rect">
            <a:avLst/>
          </a:prstGeom>
        </p:spPr>
      </p:pic>
    </p:spTree>
    <p:extLst>
      <p:ext uri="{BB962C8B-B14F-4D97-AF65-F5344CB8AC3E}">
        <p14:creationId xmlns:p14="http://schemas.microsoft.com/office/powerpoint/2010/main" val="277496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AA287FA-0F66-4F5D-862E-3477DC0E4FA9}"/>
              </a:ext>
            </a:extLst>
          </p:cNvPr>
          <p:cNvSpPr>
            <a:spLocks noGrp="1"/>
          </p:cNvSpPr>
          <p:nvPr>
            <p:ph idx="1"/>
          </p:nvPr>
        </p:nvSpPr>
        <p:spPr/>
        <p:txBody>
          <a:bodyPr/>
          <a:lstStyle/>
          <a:p>
            <a:r>
              <a:rPr lang="de-DE" dirty="0"/>
              <a:t>Durch doppelt Klick auf die Karte kann man den Ort anpassen.</a:t>
            </a:r>
          </a:p>
        </p:txBody>
      </p:sp>
      <p:sp>
        <p:nvSpPr>
          <p:cNvPr id="3" name="Datumsplatzhalter 2">
            <a:extLst>
              <a:ext uri="{FF2B5EF4-FFF2-40B4-BE49-F238E27FC236}">
                <a16:creationId xmlns:a16="http://schemas.microsoft.com/office/drawing/2014/main" id="{C4753D51-F72C-42A2-8066-FEDE26853360}"/>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EABEB93E-B922-4B29-A0D5-CF1246D5DAFE}"/>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CAF581B4-3554-4A76-8007-B8517DA0021A}"/>
              </a:ext>
            </a:extLst>
          </p:cNvPr>
          <p:cNvSpPr>
            <a:spLocks noGrp="1"/>
          </p:cNvSpPr>
          <p:nvPr>
            <p:ph type="sldNum" sz="quarter" idx="12"/>
          </p:nvPr>
        </p:nvSpPr>
        <p:spPr/>
        <p:txBody>
          <a:bodyPr/>
          <a:lstStyle/>
          <a:p>
            <a:fld id="{9E82CC3C-1DC0-4FDA-9590-6CC506AB67F8}" type="slidenum">
              <a:rPr lang="de-DE" smtClean="0"/>
              <a:pPr/>
              <a:t>13</a:t>
            </a:fld>
            <a:endParaRPr lang="de-DE" dirty="0"/>
          </a:p>
        </p:txBody>
      </p:sp>
      <p:sp>
        <p:nvSpPr>
          <p:cNvPr id="6" name="Textplatzhalter 5">
            <a:extLst>
              <a:ext uri="{FF2B5EF4-FFF2-40B4-BE49-F238E27FC236}">
                <a16:creationId xmlns:a16="http://schemas.microsoft.com/office/drawing/2014/main" id="{ABD3EF2B-3D39-43AF-9C76-B06EC122213A}"/>
              </a:ext>
            </a:extLst>
          </p:cNvPr>
          <p:cNvSpPr>
            <a:spLocks noGrp="1"/>
          </p:cNvSpPr>
          <p:nvPr>
            <p:ph type="body" sz="quarter" idx="13"/>
          </p:nvPr>
        </p:nvSpPr>
        <p:spPr/>
        <p:txBody>
          <a:bodyPr/>
          <a:lstStyle/>
          <a:p>
            <a:r>
              <a:rPr lang="de-DE" dirty="0"/>
              <a:t>Umfrage Erstellen: Anpassen des Ortes</a:t>
            </a:r>
          </a:p>
          <a:p>
            <a:endParaRPr lang="de-DE" dirty="0"/>
          </a:p>
        </p:txBody>
      </p:sp>
      <p:sp>
        <p:nvSpPr>
          <p:cNvPr id="7" name="Titel 6">
            <a:extLst>
              <a:ext uri="{FF2B5EF4-FFF2-40B4-BE49-F238E27FC236}">
                <a16:creationId xmlns:a16="http://schemas.microsoft.com/office/drawing/2014/main" id="{17F4F60F-58F3-4503-945D-DC78F0288750}"/>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026D9221-F440-4FE7-BCCF-AA2F13B47205}"/>
              </a:ext>
            </a:extLst>
          </p:cNvPr>
          <p:cNvPicPr>
            <a:picLocks noChangeAspect="1"/>
          </p:cNvPicPr>
          <p:nvPr/>
        </p:nvPicPr>
        <p:blipFill>
          <a:blip r:embed="rId2"/>
          <a:stretch>
            <a:fillRect/>
          </a:stretch>
        </p:blipFill>
        <p:spPr>
          <a:xfrm>
            <a:off x="1463710" y="1959310"/>
            <a:ext cx="6216579" cy="3039290"/>
          </a:xfrm>
          <a:prstGeom prst="rect">
            <a:avLst/>
          </a:prstGeom>
        </p:spPr>
      </p:pic>
    </p:spTree>
    <p:extLst>
      <p:ext uri="{BB962C8B-B14F-4D97-AF65-F5344CB8AC3E}">
        <p14:creationId xmlns:p14="http://schemas.microsoft.com/office/powerpoint/2010/main" val="1297998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CF3E1B6B-8290-415A-9A27-A149421E2DAE}"/>
              </a:ext>
            </a:extLst>
          </p:cNvPr>
          <p:cNvPicPr>
            <a:picLocks noGrp="1" noChangeAspect="1"/>
          </p:cNvPicPr>
          <p:nvPr>
            <p:ph idx="1"/>
          </p:nvPr>
        </p:nvPicPr>
        <p:blipFill>
          <a:blip r:embed="rId2"/>
          <a:stretch>
            <a:fillRect/>
          </a:stretch>
        </p:blipFill>
        <p:spPr>
          <a:xfrm>
            <a:off x="990772" y="1449133"/>
            <a:ext cx="7162456" cy="3492500"/>
          </a:xfrm>
        </p:spPr>
      </p:pic>
      <p:sp>
        <p:nvSpPr>
          <p:cNvPr id="3" name="Datumsplatzhalter 2">
            <a:extLst>
              <a:ext uri="{FF2B5EF4-FFF2-40B4-BE49-F238E27FC236}">
                <a16:creationId xmlns:a16="http://schemas.microsoft.com/office/drawing/2014/main" id="{8584B6DD-A0C7-4078-BF6F-769ED7DCA36B}"/>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E8A97C8C-FC79-49FD-8F01-8AF195CC6975}"/>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40EC6218-5DE5-4118-816E-BD5D65D5DF1A}"/>
              </a:ext>
            </a:extLst>
          </p:cNvPr>
          <p:cNvSpPr>
            <a:spLocks noGrp="1"/>
          </p:cNvSpPr>
          <p:nvPr>
            <p:ph type="sldNum" sz="quarter" idx="12"/>
          </p:nvPr>
        </p:nvSpPr>
        <p:spPr/>
        <p:txBody>
          <a:bodyPr/>
          <a:lstStyle/>
          <a:p>
            <a:fld id="{9E82CC3C-1DC0-4FDA-9590-6CC506AB67F8}" type="slidenum">
              <a:rPr lang="de-DE" smtClean="0"/>
              <a:pPr/>
              <a:t>14</a:t>
            </a:fld>
            <a:endParaRPr lang="de-DE" dirty="0"/>
          </a:p>
        </p:txBody>
      </p:sp>
      <p:sp>
        <p:nvSpPr>
          <p:cNvPr id="6" name="Textplatzhalter 5">
            <a:extLst>
              <a:ext uri="{FF2B5EF4-FFF2-40B4-BE49-F238E27FC236}">
                <a16:creationId xmlns:a16="http://schemas.microsoft.com/office/drawing/2014/main" id="{AE903021-D3E2-46F2-8769-FFD02AF8FD7F}"/>
              </a:ext>
            </a:extLst>
          </p:cNvPr>
          <p:cNvSpPr>
            <a:spLocks noGrp="1"/>
          </p:cNvSpPr>
          <p:nvPr>
            <p:ph type="body" sz="quarter" idx="13"/>
          </p:nvPr>
        </p:nvSpPr>
        <p:spPr/>
        <p:txBody>
          <a:bodyPr/>
          <a:lstStyle/>
          <a:p>
            <a:r>
              <a:rPr lang="de-DE" dirty="0"/>
              <a:t>Umfrage Erstellen</a:t>
            </a:r>
          </a:p>
        </p:txBody>
      </p:sp>
      <p:sp>
        <p:nvSpPr>
          <p:cNvPr id="7" name="Titel 6">
            <a:extLst>
              <a:ext uri="{FF2B5EF4-FFF2-40B4-BE49-F238E27FC236}">
                <a16:creationId xmlns:a16="http://schemas.microsoft.com/office/drawing/2014/main" id="{E2EFD9DA-8658-4F06-BA3E-D3BF9320A930}"/>
              </a:ext>
            </a:extLst>
          </p:cNvPr>
          <p:cNvSpPr>
            <a:spLocks noGrp="1"/>
          </p:cNvSpPr>
          <p:nvPr>
            <p:ph type="title"/>
          </p:nvPr>
        </p:nvSpPr>
        <p:spPr/>
        <p:txBody>
          <a:bodyPr/>
          <a:lstStyle/>
          <a:p>
            <a:r>
              <a:rPr lang="de-DE" dirty="0"/>
              <a:t>Frontend Webapp</a:t>
            </a:r>
          </a:p>
        </p:txBody>
      </p:sp>
    </p:spTree>
    <p:extLst>
      <p:ext uri="{BB962C8B-B14F-4D97-AF65-F5344CB8AC3E}">
        <p14:creationId xmlns:p14="http://schemas.microsoft.com/office/powerpoint/2010/main" val="238560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5103F94-25FC-4718-B398-BAB5872C6387}"/>
              </a:ext>
            </a:extLst>
          </p:cNvPr>
          <p:cNvSpPr>
            <a:spLocks noGrp="1"/>
          </p:cNvSpPr>
          <p:nvPr>
            <p:ph idx="1"/>
          </p:nvPr>
        </p:nvSpPr>
        <p:spPr/>
        <p:txBody>
          <a:bodyPr/>
          <a:lstStyle/>
          <a:p>
            <a:r>
              <a:rPr lang="de-DE" dirty="0"/>
              <a:t>Nun geht es schon zu der Auswahl vom Zeitslots an denen Teilnehmer der Umfrage ihre eigenen Zeitslots eintragen können. </a:t>
            </a:r>
          </a:p>
        </p:txBody>
      </p:sp>
      <p:sp>
        <p:nvSpPr>
          <p:cNvPr id="3" name="Datumsplatzhalter 2">
            <a:extLst>
              <a:ext uri="{FF2B5EF4-FFF2-40B4-BE49-F238E27FC236}">
                <a16:creationId xmlns:a16="http://schemas.microsoft.com/office/drawing/2014/main" id="{98EC1463-62BE-4A17-83A7-888028B9B170}"/>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BAE3D472-F7DB-4F0E-97C9-DC7220C6E447}"/>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AD243589-3C8C-499B-8508-7F26556D6EA0}"/>
              </a:ext>
            </a:extLst>
          </p:cNvPr>
          <p:cNvSpPr>
            <a:spLocks noGrp="1"/>
          </p:cNvSpPr>
          <p:nvPr>
            <p:ph type="sldNum" sz="quarter" idx="12"/>
          </p:nvPr>
        </p:nvSpPr>
        <p:spPr/>
        <p:txBody>
          <a:bodyPr/>
          <a:lstStyle/>
          <a:p>
            <a:fld id="{9E82CC3C-1DC0-4FDA-9590-6CC506AB67F8}" type="slidenum">
              <a:rPr lang="de-DE" smtClean="0"/>
              <a:pPr/>
              <a:t>15</a:t>
            </a:fld>
            <a:endParaRPr lang="de-DE" dirty="0"/>
          </a:p>
        </p:txBody>
      </p:sp>
      <p:sp>
        <p:nvSpPr>
          <p:cNvPr id="6" name="Textplatzhalter 5">
            <a:extLst>
              <a:ext uri="{FF2B5EF4-FFF2-40B4-BE49-F238E27FC236}">
                <a16:creationId xmlns:a16="http://schemas.microsoft.com/office/drawing/2014/main" id="{E3571BEB-22CB-4B33-8487-05005E1A2C57}"/>
              </a:ext>
            </a:extLst>
          </p:cNvPr>
          <p:cNvSpPr>
            <a:spLocks noGrp="1"/>
          </p:cNvSpPr>
          <p:nvPr>
            <p:ph type="body" sz="quarter" idx="13"/>
          </p:nvPr>
        </p:nvSpPr>
        <p:spPr/>
        <p:txBody>
          <a:bodyPr/>
          <a:lstStyle/>
          <a:p>
            <a:r>
              <a:rPr lang="de-DE" dirty="0"/>
              <a:t>Umfrage Erstellen: Zeitslots</a:t>
            </a:r>
          </a:p>
        </p:txBody>
      </p:sp>
      <p:sp>
        <p:nvSpPr>
          <p:cNvPr id="7" name="Titel 6">
            <a:extLst>
              <a:ext uri="{FF2B5EF4-FFF2-40B4-BE49-F238E27FC236}">
                <a16:creationId xmlns:a16="http://schemas.microsoft.com/office/drawing/2014/main" id="{E0EDE598-E50B-4CE6-B092-740BCDC250B7}"/>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11648A04-AD1C-4B3F-96F6-057E2DCFB566}"/>
              </a:ext>
            </a:extLst>
          </p:cNvPr>
          <p:cNvPicPr>
            <a:picLocks noChangeAspect="1"/>
          </p:cNvPicPr>
          <p:nvPr/>
        </p:nvPicPr>
        <p:blipFill>
          <a:blip r:embed="rId2"/>
          <a:stretch>
            <a:fillRect/>
          </a:stretch>
        </p:blipFill>
        <p:spPr>
          <a:xfrm>
            <a:off x="1619470" y="2111406"/>
            <a:ext cx="5905059" cy="2887194"/>
          </a:xfrm>
          <a:prstGeom prst="rect">
            <a:avLst/>
          </a:prstGeom>
        </p:spPr>
      </p:pic>
    </p:spTree>
    <p:extLst>
      <p:ext uri="{BB962C8B-B14F-4D97-AF65-F5344CB8AC3E}">
        <p14:creationId xmlns:p14="http://schemas.microsoft.com/office/powerpoint/2010/main" val="13071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4B6C33F-461D-4E19-8B25-87E806D2AB75}"/>
              </a:ext>
            </a:extLst>
          </p:cNvPr>
          <p:cNvSpPr>
            <a:spLocks noGrp="1"/>
          </p:cNvSpPr>
          <p:nvPr>
            <p:ph idx="1"/>
          </p:nvPr>
        </p:nvSpPr>
        <p:spPr/>
        <p:txBody>
          <a:bodyPr/>
          <a:lstStyle/>
          <a:p>
            <a:r>
              <a:rPr lang="de-DE" dirty="0"/>
              <a:t>Über einen Kalender wählt man Tage aus, an denen man seine Zeitslots eintragen möchte. Zur besseren Übersicht kann man auch den Beginn sowie Ende des Tages auswählen, das jedoch nicht die eingetragenen Zeitslots beeinflusst.</a:t>
            </a:r>
          </a:p>
          <a:p>
            <a:endParaRPr lang="de-DE" dirty="0"/>
          </a:p>
        </p:txBody>
      </p:sp>
      <p:sp>
        <p:nvSpPr>
          <p:cNvPr id="3" name="Datumsplatzhalter 2">
            <a:extLst>
              <a:ext uri="{FF2B5EF4-FFF2-40B4-BE49-F238E27FC236}">
                <a16:creationId xmlns:a16="http://schemas.microsoft.com/office/drawing/2014/main" id="{B5BBECB4-121A-4A21-93E6-FA3F629F12D1}"/>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01CB4CB6-3E45-4158-A4AE-5DFEA17DEBFD}"/>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8362DD06-F55E-4210-AA18-597BA4100AD6}"/>
              </a:ext>
            </a:extLst>
          </p:cNvPr>
          <p:cNvSpPr>
            <a:spLocks noGrp="1"/>
          </p:cNvSpPr>
          <p:nvPr>
            <p:ph type="sldNum" sz="quarter" idx="12"/>
          </p:nvPr>
        </p:nvSpPr>
        <p:spPr/>
        <p:txBody>
          <a:bodyPr/>
          <a:lstStyle/>
          <a:p>
            <a:fld id="{9E82CC3C-1DC0-4FDA-9590-6CC506AB67F8}" type="slidenum">
              <a:rPr lang="de-DE" smtClean="0"/>
              <a:pPr/>
              <a:t>16</a:t>
            </a:fld>
            <a:endParaRPr lang="de-DE" dirty="0"/>
          </a:p>
        </p:txBody>
      </p:sp>
      <p:sp>
        <p:nvSpPr>
          <p:cNvPr id="6" name="Textplatzhalter 5">
            <a:extLst>
              <a:ext uri="{FF2B5EF4-FFF2-40B4-BE49-F238E27FC236}">
                <a16:creationId xmlns:a16="http://schemas.microsoft.com/office/drawing/2014/main" id="{FF9A35F2-386A-424B-93A9-2D72F2CCE6AB}"/>
              </a:ext>
            </a:extLst>
          </p:cNvPr>
          <p:cNvSpPr>
            <a:spLocks noGrp="1"/>
          </p:cNvSpPr>
          <p:nvPr>
            <p:ph type="body" sz="quarter" idx="13"/>
          </p:nvPr>
        </p:nvSpPr>
        <p:spPr/>
        <p:txBody>
          <a:bodyPr/>
          <a:lstStyle/>
          <a:p>
            <a:r>
              <a:rPr lang="de-DE" dirty="0"/>
              <a:t>Umfrage Erstellen: Auswahl</a:t>
            </a:r>
          </a:p>
        </p:txBody>
      </p:sp>
      <p:sp>
        <p:nvSpPr>
          <p:cNvPr id="7" name="Titel 6">
            <a:extLst>
              <a:ext uri="{FF2B5EF4-FFF2-40B4-BE49-F238E27FC236}">
                <a16:creationId xmlns:a16="http://schemas.microsoft.com/office/drawing/2014/main" id="{3001EC04-C0C0-4F26-AC09-621BC0714678}"/>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2FEA52FC-B27D-4A7E-8E11-0FFEA1F7F2F1}"/>
              </a:ext>
            </a:extLst>
          </p:cNvPr>
          <p:cNvPicPr>
            <a:picLocks noChangeAspect="1"/>
          </p:cNvPicPr>
          <p:nvPr/>
        </p:nvPicPr>
        <p:blipFill>
          <a:blip r:embed="rId2"/>
          <a:stretch>
            <a:fillRect/>
          </a:stretch>
        </p:blipFill>
        <p:spPr>
          <a:xfrm>
            <a:off x="1871763" y="2362283"/>
            <a:ext cx="5400473" cy="2636317"/>
          </a:xfrm>
          <a:prstGeom prst="rect">
            <a:avLst/>
          </a:prstGeom>
        </p:spPr>
      </p:pic>
    </p:spTree>
    <p:extLst>
      <p:ext uri="{BB962C8B-B14F-4D97-AF65-F5344CB8AC3E}">
        <p14:creationId xmlns:p14="http://schemas.microsoft.com/office/powerpoint/2010/main" val="267476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B111A34-9AFE-46FC-92EF-41050228B065}"/>
              </a:ext>
            </a:extLst>
          </p:cNvPr>
          <p:cNvSpPr>
            <a:spLocks noGrp="1"/>
          </p:cNvSpPr>
          <p:nvPr>
            <p:ph idx="1"/>
          </p:nvPr>
        </p:nvSpPr>
        <p:spPr/>
        <p:txBody>
          <a:bodyPr/>
          <a:lstStyle/>
          <a:p>
            <a:r>
              <a:rPr lang="de-DE" dirty="0"/>
              <a:t>Da Patrick eine beschäftigte Person ist, beschließt er kurzer Hand seinen Kalender hochzuladen und die Software trägt danach ganz automatisch die freien Zeitslots ein und blockiert Zeiten mit Terminen.</a:t>
            </a:r>
          </a:p>
          <a:p>
            <a:endParaRPr lang="de-DE" dirty="0"/>
          </a:p>
        </p:txBody>
      </p:sp>
      <p:sp>
        <p:nvSpPr>
          <p:cNvPr id="3" name="Datumsplatzhalter 2">
            <a:extLst>
              <a:ext uri="{FF2B5EF4-FFF2-40B4-BE49-F238E27FC236}">
                <a16:creationId xmlns:a16="http://schemas.microsoft.com/office/drawing/2014/main" id="{D24FBC0B-A9AA-4EE7-B439-BE736A3C5895}"/>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F88DC598-3C04-44F4-9546-93D1F79CE048}"/>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18E82AF1-BE67-428F-A152-C97337571371}"/>
              </a:ext>
            </a:extLst>
          </p:cNvPr>
          <p:cNvSpPr>
            <a:spLocks noGrp="1"/>
          </p:cNvSpPr>
          <p:nvPr>
            <p:ph type="sldNum" sz="quarter" idx="12"/>
          </p:nvPr>
        </p:nvSpPr>
        <p:spPr/>
        <p:txBody>
          <a:bodyPr/>
          <a:lstStyle/>
          <a:p>
            <a:fld id="{9E82CC3C-1DC0-4FDA-9590-6CC506AB67F8}" type="slidenum">
              <a:rPr lang="de-DE" smtClean="0"/>
              <a:pPr/>
              <a:t>17</a:t>
            </a:fld>
            <a:endParaRPr lang="de-DE" dirty="0"/>
          </a:p>
        </p:txBody>
      </p:sp>
      <p:sp>
        <p:nvSpPr>
          <p:cNvPr id="6" name="Textplatzhalter 5">
            <a:extLst>
              <a:ext uri="{FF2B5EF4-FFF2-40B4-BE49-F238E27FC236}">
                <a16:creationId xmlns:a16="http://schemas.microsoft.com/office/drawing/2014/main" id="{6AE45F2A-97A3-42E8-BF39-9060CA08C8C7}"/>
              </a:ext>
            </a:extLst>
          </p:cNvPr>
          <p:cNvSpPr>
            <a:spLocks noGrp="1"/>
          </p:cNvSpPr>
          <p:nvPr>
            <p:ph type="body" sz="quarter" idx="13"/>
          </p:nvPr>
        </p:nvSpPr>
        <p:spPr/>
        <p:txBody>
          <a:bodyPr/>
          <a:lstStyle/>
          <a:p>
            <a:r>
              <a:rPr lang="de-DE" dirty="0"/>
              <a:t>Umfrage Erstellen: Kalender Upload</a:t>
            </a:r>
          </a:p>
        </p:txBody>
      </p:sp>
      <p:sp>
        <p:nvSpPr>
          <p:cNvPr id="7" name="Titel 6">
            <a:extLst>
              <a:ext uri="{FF2B5EF4-FFF2-40B4-BE49-F238E27FC236}">
                <a16:creationId xmlns:a16="http://schemas.microsoft.com/office/drawing/2014/main" id="{01FAA413-AB46-4CE5-8F14-47BF9042CDEC}"/>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7C3E4D82-FA60-4B17-B5DE-0AEF6BE3CFC0}"/>
              </a:ext>
            </a:extLst>
          </p:cNvPr>
          <p:cNvPicPr>
            <a:picLocks noChangeAspect="1"/>
          </p:cNvPicPr>
          <p:nvPr/>
        </p:nvPicPr>
        <p:blipFill>
          <a:blip r:embed="rId2"/>
          <a:stretch>
            <a:fillRect/>
          </a:stretch>
        </p:blipFill>
        <p:spPr>
          <a:xfrm>
            <a:off x="1631876" y="2141950"/>
            <a:ext cx="5880248" cy="2856650"/>
          </a:xfrm>
          <a:prstGeom prst="rect">
            <a:avLst/>
          </a:prstGeom>
        </p:spPr>
      </p:pic>
    </p:spTree>
    <p:extLst>
      <p:ext uri="{BB962C8B-B14F-4D97-AF65-F5344CB8AC3E}">
        <p14:creationId xmlns:p14="http://schemas.microsoft.com/office/powerpoint/2010/main" val="89292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E84208-01DF-460D-A484-6F83B056D4F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78A8EB7D-39D4-4215-9D42-12CBE8C36AD8}"/>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E8EBC594-BB90-4D6B-A071-882B5280128F}"/>
              </a:ext>
            </a:extLst>
          </p:cNvPr>
          <p:cNvSpPr>
            <a:spLocks noGrp="1"/>
          </p:cNvSpPr>
          <p:nvPr>
            <p:ph type="sldNum" sz="quarter" idx="12"/>
          </p:nvPr>
        </p:nvSpPr>
        <p:spPr/>
        <p:txBody>
          <a:bodyPr/>
          <a:lstStyle/>
          <a:p>
            <a:fld id="{9E82CC3C-1DC0-4FDA-9590-6CC506AB67F8}" type="slidenum">
              <a:rPr lang="de-DE" smtClean="0"/>
              <a:pPr/>
              <a:t>18</a:t>
            </a:fld>
            <a:endParaRPr lang="de-DE" dirty="0"/>
          </a:p>
        </p:txBody>
      </p:sp>
      <p:sp>
        <p:nvSpPr>
          <p:cNvPr id="6" name="Textplatzhalter 5">
            <a:extLst>
              <a:ext uri="{FF2B5EF4-FFF2-40B4-BE49-F238E27FC236}">
                <a16:creationId xmlns:a16="http://schemas.microsoft.com/office/drawing/2014/main" id="{1319974A-DBCC-434D-9277-5077782529A6}"/>
              </a:ext>
            </a:extLst>
          </p:cNvPr>
          <p:cNvSpPr>
            <a:spLocks noGrp="1"/>
          </p:cNvSpPr>
          <p:nvPr>
            <p:ph type="body" sz="quarter" idx="13"/>
          </p:nvPr>
        </p:nvSpPr>
        <p:spPr/>
        <p:txBody>
          <a:bodyPr/>
          <a:lstStyle/>
          <a:p>
            <a:r>
              <a:rPr lang="de-DE" dirty="0"/>
              <a:t>Umfrage Erstellen: Zeitslots editieren/löschen</a:t>
            </a:r>
          </a:p>
        </p:txBody>
      </p:sp>
      <p:sp>
        <p:nvSpPr>
          <p:cNvPr id="7" name="Titel 6">
            <a:extLst>
              <a:ext uri="{FF2B5EF4-FFF2-40B4-BE49-F238E27FC236}">
                <a16:creationId xmlns:a16="http://schemas.microsoft.com/office/drawing/2014/main" id="{21B04202-B265-4112-8641-A8B884FED655}"/>
              </a:ext>
            </a:extLst>
          </p:cNvPr>
          <p:cNvSpPr>
            <a:spLocks noGrp="1"/>
          </p:cNvSpPr>
          <p:nvPr>
            <p:ph type="title"/>
          </p:nvPr>
        </p:nvSpPr>
        <p:spPr/>
        <p:txBody>
          <a:bodyPr/>
          <a:lstStyle/>
          <a:p>
            <a:r>
              <a:rPr lang="de-DE" dirty="0"/>
              <a:t>Frontend Webapp</a:t>
            </a:r>
          </a:p>
        </p:txBody>
      </p:sp>
      <p:sp>
        <p:nvSpPr>
          <p:cNvPr id="10" name="Inhaltsplatzhalter 9">
            <a:extLst>
              <a:ext uri="{FF2B5EF4-FFF2-40B4-BE49-F238E27FC236}">
                <a16:creationId xmlns:a16="http://schemas.microsoft.com/office/drawing/2014/main" id="{B287C858-1FD9-43DD-9E95-7AAE86F42CE4}"/>
              </a:ext>
            </a:extLst>
          </p:cNvPr>
          <p:cNvSpPr>
            <a:spLocks noGrp="1"/>
          </p:cNvSpPr>
          <p:nvPr>
            <p:ph idx="1"/>
          </p:nvPr>
        </p:nvSpPr>
        <p:spPr/>
        <p:txBody>
          <a:bodyPr/>
          <a:lstStyle/>
          <a:p>
            <a:r>
              <a:rPr lang="de-DE" dirty="0"/>
              <a:t>Über Rechtsklick auf einen </a:t>
            </a:r>
            <a:r>
              <a:rPr lang="de-DE" dirty="0" err="1"/>
              <a:t>Zeitslot</a:t>
            </a:r>
            <a:r>
              <a:rPr lang="de-DE" dirty="0"/>
              <a:t> kann man ihn editieren oder löschen.</a:t>
            </a:r>
          </a:p>
          <a:p>
            <a:endParaRPr lang="de-DE" dirty="0"/>
          </a:p>
        </p:txBody>
      </p:sp>
      <p:pic>
        <p:nvPicPr>
          <p:cNvPr id="11" name="Inhaltsplatzhalter 8">
            <a:extLst>
              <a:ext uri="{FF2B5EF4-FFF2-40B4-BE49-F238E27FC236}">
                <a16:creationId xmlns:a16="http://schemas.microsoft.com/office/drawing/2014/main" id="{FBAE7EF8-E66D-46AC-A245-6ECDFB6C6D9D}"/>
              </a:ext>
            </a:extLst>
          </p:cNvPr>
          <p:cNvPicPr>
            <a:picLocks noChangeAspect="1"/>
          </p:cNvPicPr>
          <p:nvPr/>
        </p:nvPicPr>
        <p:blipFill>
          <a:blip r:embed="rId2"/>
          <a:stretch>
            <a:fillRect/>
          </a:stretch>
        </p:blipFill>
        <p:spPr>
          <a:xfrm>
            <a:off x="1518399" y="1924220"/>
            <a:ext cx="6107202" cy="2992593"/>
          </a:xfrm>
          <a:prstGeom prst="rect">
            <a:avLst/>
          </a:prstGeom>
        </p:spPr>
      </p:pic>
    </p:spTree>
    <p:extLst>
      <p:ext uri="{BB962C8B-B14F-4D97-AF65-F5344CB8AC3E}">
        <p14:creationId xmlns:p14="http://schemas.microsoft.com/office/powerpoint/2010/main" val="145179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E84208-01DF-460D-A484-6F83B056D4F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78A8EB7D-39D4-4215-9D42-12CBE8C36AD8}"/>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E8EBC594-BB90-4D6B-A071-882B5280128F}"/>
              </a:ext>
            </a:extLst>
          </p:cNvPr>
          <p:cNvSpPr>
            <a:spLocks noGrp="1"/>
          </p:cNvSpPr>
          <p:nvPr>
            <p:ph type="sldNum" sz="quarter" idx="12"/>
          </p:nvPr>
        </p:nvSpPr>
        <p:spPr/>
        <p:txBody>
          <a:bodyPr/>
          <a:lstStyle/>
          <a:p>
            <a:fld id="{9E82CC3C-1DC0-4FDA-9590-6CC506AB67F8}" type="slidenum">
              <a:rPr lang="de-DE" smtClean="0"/>
              <a:pPr/>
              <a:t>19</a:t>
            </a:fld>
            <a:endParaRPr lang="de-DE" dirty="0"/>
          </a:p>
        </p:txBody>
      </p:sp>
      <p:sp>
        <p:nvSpPr>
          <p:cNvPr id="6" name="Textplatzhalter 5">
            <a:extLst>
              <a:ext uri="{FF2B5EF4-FFF2-40B4-BE49-F238E27FC236}">
                <a16:creationId xmlns:a16="http://schemas.microsoft.com/office/drawing/2014/main" id="{1319974A-DBCC-434D-9277-5077782529A6}"/>
              </a:ext>
            </a:extLst>
          </p:cNvPr>
          <p:cNvSpPr>
            <a:spLocks noGrp="1"/>
          </p:cNvSpPr>
          <p:nvPr>
            <p:ph type="body" sz="quarter" idx="13"/>
          </p:nvPr>
        </p:nvSpPr>
        <p:spPr/>
        <p:txBody>
          <a:bodyPr/>
          <a:lstStyle/>
          <a:p>
            <a:r>
              <a:rPr lang="de-DE" dirty="0"/>
              <a:t>Umfrage Erstellen: Zeitslots editieren</a:t>
            </a:r>
          </a:p>
        </p:txBody>
      </p:sp>
      <p:sp>
        <p:nvSpPr>
          <p:cNvPr id="7" name="Titel 6">
            <a:extLst>
              <a:ext uri="{FF2B5EF4-FFF2-40B4-BE49-F238E27FC236}">
                <a16:creationId xmlns:a16="http://schemas.microsoft.com/office/drawing/2014/main" id="{21B04202-B265-4112-8641-A8B884FED655}"/>
              </a:ext>
            </a:extLst>
          </p:cNvPr>
          <p:cNvSpPr>
            <a:spLocks noGrp="1"/>
          </p:cNvSpPr>
          <p:nvPr>
            <p:ph type="title"/>
          </p:nvPr>
        </p:nvSpPr>
        <p:spPr/>
        <p:txBody>
          <a:bodyPr/>
          <a:lstStyle/>
          <a:p>
            <a:r>
              <a:rPr lang="de-DE" dirty="0"/>
              <a:t>Frontend Webapp</a:t>
            </a:r>
          </a:p>
        </p:txBody>
      </p:sp>
      <p:sp>
        <p:nvSpPr>
          <p:cNvPr id="10" name="Inhaltsplatzhalter 9">
            <a:extLst>
              <a:ext uri="{FF2B5EF4-FFF2-40B4-BE49-F238E27FC236}">
                <a16:creationId xmlns:a16="http://schemas.microsoft.com/office/drawing/2014/main" id="{B287C858-1FD9-43DD-9E95-7AAE86F42CE4}"/>
              </a:ext>
            </a:extLst>
          </p:cNvPr>
          <p:cNvSpPr>
            <a:spLocks noGrp="1"/>
          </p:cNvSpPr>
          <p:nvPr>
            <p:ph idx="1"/>
          </p:nvPr>
        </p:nvSpPr>
        <p:spPr/>
        <p:txBody>
          <a:bodyPr/>
          <a:lstStyle/>
          <a:p>
            <a:r>
              <a:rPr lang="de-DE" dirty="0"/>
              <a:t>Wenn man unten oder oben an einen </a:t>
            </a:r>
            <a:r>
              <a:rPr lang="de-DE" dirty="0" err="1"/>
              <a:t>Zeitslot</a:t>
            </a:r>
            <a:r>
              <a:rPr lang="de-DE" dirty="0"/>
              <a:t> hinfährt wird er editierbar durch die Maus.</a:t>
            </a:r>
          </a:p>
          <a:p>
            <a:endParaRPr lang="de-DE" dirty="0"/>
          </a:p>
        </p:txBody>
      </p:sp>
      <p:pic>
        <p:nvPicPr>
          <p:cNvPr id="8" name="Grafik 7">
            <a:extLst>
              <a:ext uri="{FF2B5EF4-FFF2-40B4-BE49-F238E27FC236}">
                <a16:creationId xmlns:a16="http://schemas.microsoft.com/office/drawing/2014/main" id="{4B1C8FD4-5593-4BF3-B8FB-99EF3FD45B5F}"/>
              </a:ext>
            </a:extLst>
          </p:cNvPr>
          <p:cNvPicPr>
            <a:picLocks noChangeAspect="1"/>
          </p:cNvPicPr>
          <p:nvPr/>
        </p:nvPicPr>
        <p:blipFill>
          <a:blip r:embed="rId2"/>
          <a:stretch>
            <a:fillRect/>
          </a:stretch>
        </p:blipFill>
        <p:spPr>
          <a:xfrm>
            <a:off x="1654144" y="1987781"/>
            <a:ext cx="5835712" cy="2870274"/>
          </a:xfrm>
          <a:prstGeom prst="rect">
            <a:avLst/>
          </a:prstGeom>
        </p:spPr>
      </p:pic>
    </p:spTree>
    <p:extLst>
      <p:ext uri="{BB962C8B-B14F-4D97-AF65-F5344CB8AC3E}">
        <p14:creationId xmlns:p14="http://schemas.microsoft.com/office/powerpoint/2010/main" val="386352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D21990E-11E6-425C-BA3A-53072ACE39AE}"/>
              </a:ext>
            </a:extLst>
          </p:cNvPr>
          <p:cNvSpPr>
            <a:spLocks noGrp="1"/>
          </p:cNvSpPr>
          <p:nvPr>
            <p:ph idx="1"/>
          </p:nvPr>
        </p:nvSpPr>
        <p:spPr/>
        <p:txBody>
          <a:bodyPr/>
          <a:lstStyle/>
          <a:p>
            <a:r>
              <a:rPr lang="de-DE" dirty="0"/>
              <a:t>Motivation</a:t>
            </a:r>
          </a:p>
          <a:p>
            <a:r>
              <a:rPr lang="de-DE" dirty="0"/>
              <a:t>Frontend Features</a:t>
            </a:r>
          </a:p>
          <a:p>
            <a:r>
              <a:rPr lang="de-DE" dirty="0"/>
              <a:t>Backend Architektur</a:t>
            </a:r>
          </a:p>
          <a:p>
            <a:r>
              <a:rPr lang="de-DE" dirty="0"/>
              <a:t>Life Demo</a:t>
            </a:r>
          </a:p>
        </p:txBody>
      </p:sp>
      <p:sp>
        <p:nvSpPr>
          <p:cNvPr id="3" name="Datumsplatzhalter 2">
            <a:extLst>
              <a:ext uri="{FF2B5EF4-FFF2-40B4-BE49-F238E27FC236}">
                <a16:creationId xmlns:a16="http://schemas.microsoft.com/office/drawing/2014/main" id="{AF10F53A-19F7-42E2-A59D-C72F40EC41C2}"/>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BC0CF056-AED0-457E-9000-F0B083C7C1A9}"/>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10E1A5B8-0599-43AC-B023-E1E5E98B4644}"/>
              </a:ext>
            </a:extLst>
          </p:cNvPr>
          <p:cNvSpPr>
            <a:spLocks noGrp="1"/>
          </p:cNvSpPr>
          <p:nvPr>
            <p:ph type="sldNum" sz="quarter" idx="12"/>
          </p:nvPr>
        </p:nvSpPr>
        <p:spPr/>
        <p:txBody>
          <a:bodyPr/>
          <a:lstStyle/>
          <a:p>
            <a:fld id="{9E82CC3C-1DC0-4FDA-9590-6CC506AB67F8}" type="slidenum">
              <a:rPr lang="de-DE" smtClean="0"/>
              <a:pPr/>
              <a:t>2</a:t>
            </a:fld>
            <a:endParaRPr lang="de-DE" dirty="0"/>
          </a:p>
        </p:txBody>
      </p:sp>
      <p:sp>
        <p:nvSpPr>
          <p:cNvPr id="6" name="Textplatzhalter 5">
            <a:extLst>
              <a:ext uri="{FF2B5EF4-FFF2-40B4-BE49-F238E27FC236}">
                <a16:creationId xmlns:a16="http://schemas.microsoft.com/office/drawing/2014/main" id="{2A4956EA-963B-4B9D-BEEA-25B4E4A1907D}"/>
              </a:ext>
            </a:extLst>
          </p:cNvPr>
          <p:cNvSpPr>
            <a:spLocks noGrp="1"/>
          </p:cNvSpPr>
          <p:nvPr>
            <p:ph type="body" sz="quarter" idx="13"/>
          </p:nvPr>
        </p:nvSpPr>
        <p:spPr/>
        <p:txBody>
          <a:bodyPr/>
          <a:lstStyle/>
          <a:p>
            <a:endParaRPr lang="de-DE"/>
          </a:p>
        </p:txBody>
      </p:sp>
      <p:sp>
        <p:nvSpPr>
          <p:cNvPr id="7" name="Titel 6">
            <a:extLst>
              <a:ext uri="{FF2B5EF4-FFF2-40B4-BE49-F238E27FC236}">
                <a16:creationId xmlns:a16="http://schemas.microsoft.com/office/drawing/2014/main" id="{4B2951D7-3CCE-470E-91BE-9EC814A3DBDD}"/>
              </a:ext>
            </a:extLst>
          </p:cNvPr>
          <p:cNvSpPr>
            <a:spLocks noGrp="1"/>
          </p:cNvSpPr>
          <p:nvPr>
            <p:ph type="title"/>
          </p:nvPr>
        </p:nvSpPr>
        <p:spPr/>
        <p:txBody>
          <a:bodyPr/>
          <a:lstStyle/>
          <a:p>
            <a:r>
              <a:rPr lang="de-DE" dirty="0"/>
              <a:t>Überblick</a:t>
            </a:r>
          </a:p>
        </p:txBody>
      </p:sp>
    </p:spTree>
    <p:extLst>
      <p:ext uri="{BB962C8B-B14F-4D97-AF65-F5344CB8AC3E}">
        <p14:creationId xmlns:p14="http://schemas.microsoft.com/office/powerpoint/2010/main" val="25758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3AB8343-66B4-42E4-8AD4-B9A879B6E3A8}"/>
              </a:ext>
            </a:extLst>
          </p:cNvPr>
          <p:cNvSpPr>
            <a:spLocks noGrp="1"/>
          </p:cNvSpPr>
          <p:nvPr>
            <p:ph idx="1"/>
          </p:nvPr>
        </p:nvSpPr>
        <p:spPr/>
        <p:txBody>
          <a:bodyPr/>
          <a:lstStyle/>
          <a:p>
            <a:r>
              <a:rPr lang="de-DE" dirty="0"/>
              <a:t>Nachdem man alles ausgewählt hat, hat man die Möglichkeit nochmal seine Daten zu verifizieren, um sicher zu gehen, ob auch wirklich alles korrekt ist.</a:t>
            </a:r>
          </a:p>
          <a:p>
            <a:r>
              <a:rPr lang="de-DE" dirty="0"/>
              <a:t>Des Weiteren hat man die Möglichkeit ein Passwort für seine Umfrage festzulegen oder ob man einsehen kann wie andere Teilnehmer aus Teilnehmersicht abgestimmt haben.</a:t>
            </a:r>
          </a:p>
        </p:txBody>
      </p:sp>
      <p:sp>
        <p:nvSpPr>
          <p:cNvPr id="3" name="Datumsplatzhalter 2">
            <a:extLst>
              <a:ext uri="{FF2B5EF4-FFF2-40B4-BE49-F238E27FC236}">
                <a16:creationId xmlns:a16="http://schemas.microsoft.com/office/drawing/2014/main" id="{8A8328E4-C4BF-4A68-BC1D-59F981C5465F}"/>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67478719-5F3C-4811-BE68-0684E48F0823}"/>
              </a:ext>
            </a:extLst>
          </p:cNvPr>
          <p:cNvSpPr>
            <a:spLocks noGrp="1"/>
          </p:cNvSpPr>
          <p:nvPr>
            <p:ph type="ftr" sz="quarter" idx="11"/>
          </p:nvPr>
        </p:nvSpPr>
        <p:spPr>
          <a:xfrm>
            <a:off x="468313" y="5379747"/>
            <a:ext cx="5161442" cy="215444"/>
          </a:xfrm>
        </p:spPr>
        <p:txBody>
          <a:bodyPr/>
          <a:lstStyle/>
          <a:p>
            <a:r>
              <a:rPr lang="de-DE" dirty="0">
                <a:solidFill>
                  <a:srgbClr val="3E444C"/>
                </a:solidFill>
              </a:rPr>
              <a:t>meetznow.io</a:t>
            </a:r>
          </a:p>
          <a:p>
            <a:endParaRPr lang="de-DE" dirty="0"/>
          </a:p>
        </p:txBody>
      </p:sp>
      <p:sp>
        <p:nvSpPr>
          <p:cNvPr id="5" name="Foliennummernplatzhalter 4">
            <a:extLst>
              <a:ext uri="{FF2B5EF4-FFF2-40B4-BE49-F238E27FC236}">
                <a16:creationId xmlns:a16="http://schemas.microsoft.com/office/drawing/2014/main" id="{766975D6-3077-443F-8675-DA7419DD4C81}"/>
              </a:ext>
            </a:extLst>
          </p:cNvPr>
          <p:cNvSpPr>
            <a:spLocks noGrp="1"/>
          </p:cNvSpPr>
          <p:nvPr>
            <p:ph type="sldNum" sz="quarter" idx="12"/>
          </p:nvPr>
        </p:nvSpPr>
        <p:spPr/>
        <p:txBody>
          <a:bodyPr/>
          <a:lstStyle/>
          <a:p>
            <a:fld id="{9E82CC3C-1DC0-4FDA-9590-6CC506AB67F8}" type="slidenum">
              <a:rPr lang="de-DE" smtClean="0"/>
              <a:pPr/>
              <a:t>20</a:t>
            </a:fld>
            <a:endParaRPr lang="de-DE" dirty="0"/>
          </a:p>
        </p:txBody>
      </p:sp>
      <p:sp>
        <p:nvSpPr>
          <p:cNvPr id="6" name="Textplatzhalter 5">
            <a:extLst>
              <a:ext uri="{FF2B5EF4-FFF2-40B4-BE49-F238E27FC236}">
                <a16:creationId xmlns:a16="http://schemas.microsoft.com/office/drawing/2014/main" id="{F2FF50C3-4CFB-4BBB-8754-75384F73D3A2}"/>
              </a:ext>
            </a:extLst>
          </p:cNvPr>
          <p:cNvSpPr>
            <a:spLocks noGrp="1"/>
          </p:cNvSpPr>
          <p:nvPr>
            <p:ph type="body" sz="quarter" idx="13"/>
          </p:nvPr>
        </p:nvSpPr>
        <p:spPr/>
        <p:txBody>
          <a:bodyPr/>
          <a:lstStyle/>
          <a:p>
            <a:r>
              <a:rPr lang="de-DE" dirty="0"/>
              <a:t>Umfrage Erstellen: Abschluss</a:t>
            </a:r>
          </a:p>
        </p:txBody>
      </p:sp>
      <p:sp>
        <p:nvSpPr>
          <p:cNvPr id="7" name="Titel 6">
            <a:extLst>
              <a:ext uri="{FF2B5EF4-FFF2-40B4-BE49-F238E27FC236}">
                <a16:creationId xmlns:a16="http://schemas.microsoft.com/office/drawing/2014/main" id="{8D712C9C-D3B1-429B-8072-66425504D41C}"/>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E70F10A0-28B9-43F9-BC32-2BA41821A360}"/>
              </a:ext>
            </a:extLst>
          </p:cNvPr>
          <p:cNvPicPr>
            <a:picLocks noChangeAspect="1"/>
          </p:cNvPicPr>
          <p:nvPr/>
        </p:nvPicPr>
        <p:blipFill>
          <a:blip r:embed="rId2"/>
          <a:stretch>
            <a:fillRect/>
          </a:stretch>
        </p:blipFill>
        <p:spPr>
          <a:xfrm>
            <a:off x="2273007" y="2743212"/>
            <a:ext cx="4597986" cy="2255388"/>
          </a:xfrm>
          <a:prstGeom prst="rect">
            <a:avLst/>
          </a:prstGeom>
        </p:spPr>
      </p:pic>
    </p:spTree>
    <p:extLst>
      <p:ext uri="{BB962C8B-B14F-4D97-AF65-F5344CB8AC3E}">
        <p14:creationId xmlns:p14="http://schemas.microsoft.com/office/powerpoint/2010/main" val="3331662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55F19174-3391-42BB-8E2A-843177A1DAEF}"/>
              </a:ext>
            </a:extLst>
          </p:cNvPr>
          <p:cNvPicPr>
            <a:picLocks noGrp="1" noChangeAspect="1"/>
          </p:cNvPicPr>
          <p:nvPr>
            <p:ph idx="1"/>
          </p:nvPr>
        </p:nvPicPr>
        <p:blipFill>
          <a:blip r:embed="rId2"/>
          <a:stretch>
            <a:fillRect/>
          </a:stretch>
        </p:blipFill>
        <p:spPr>
          <a:xfrm>
            <a:off x="1000722" y="1598613"/>
            <a:ext cx="7142556" cy="3492500"/>
          </a:xfrm>
        </p:spPr>
      </p:pic>
      <p:sp>
        <p:nvSpPr>
          <p:cNvPr id="3" name="Datumsplatzhalter 2">
            <a:extLst>
              <a:ext uri="{FF2B5EF4-FFF2-40B4-BE49-F238E27FC236}">
                <a16:creationId xmlns:a16="http://schemas.microsoft.com/office/drawing/2014/main" id="{76CBBF9E-0FBF-4D00-B1FD-76C0B1EB746B}"/>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90C01A14-6988-4BCA-8EA9-A75D3567F22D}"/>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3DED2AE4-3B28-45FD-8008-2DE17D7C7BCB}"/>
              </a:ext>
            </a:extLst>
          </p:cNvPr>
          <p:cNvSpPr>
            <a:spLocks noGrp="1"/>
          </p:cNvSpPr>
          <p:nvPr>
            <p:ph type="sldNum" sz="quarter" idx="12"/>
          </p:nvPr>
        </p:nvSpPr>
        <p:spPr/>
        <p:txBody>
          <a:bodyPr/>
          <a:lstStyle/>
          <a:p>
            <a:fld id="{9E82CC3C-1DC0-4FDA-9590-6CC506AB67F8}" type="slidenum">
              <a:rPr lang="de-DE" smtClean="0"/>
              <a:pPr/>
              <a:t>21</a:t>
            </a:fld>
            <a:endParaRPr lang="de-DE" dirty="0"/>
          </a:p>
        </p:txBody>
      </p:sp>
      <p:sp>
        <p:nvSpPr>
          <p:cNvPr id="6" name="Textplatzhalter 5">
            <a:extLst>
              <a:ext uri="{FF2B5EF4-FFF2-40B4-BE49-F238E27FC236}">
                <a16:creationId xmlns:a16="http://schemas.microsoft.com/office/drawing/2014/main" id="{243D36AA-463D-48DF-80C5-8F88707B8646}"/>
              </a:ext>
            </a:extLst>
          </p:cNvPr>
          <p:cNvSpPr>
            <a:spLocks noGrp="1"/>
          </p:cNvSpPr>
          <p:nvPr>
            <p:ph type="body" sz="quarter" idx="13"/>
          </p:nvPr>
        </p:nvSpPr>
        <p:spPr/>
        <p:txBody>
          <a:bodyPr/>
          <a:lstStyle/>
          <a:p>
            <a:r>
              <a:rPr lang="de-DE" dirty="0"/>
              <a:t>Umfrage Erstellen: Link teilen</a:t>
            </a:r>
          </a:p>
        </p:txBody>
      </p:sp>
      <p:sp>
        <p:nvSpPr>
          <p:cNvPr id="7" name="Titel 6">
            <a:extLst>
              <a:ext uri="{FF2B5EF4-FFF2-40B4-BE49-F238E27FC236}">
                <a16:creationId xmlns:a16="http://schemas.microsoft.com/office/drawing/2014/main" id="{7AAD5451-893A-4060-9D9C-A3ED3E9A830F}"/>
              </a:ext>
            </a:extLst>
          </p:cNvPr>
          <p:cNvSpPr>
            <a:spLocks noGrp="1"/>
          </p:cNvSpPr>
          <p:nvPr>
            <p:ph type="title"/>
          </p:nvPr>
        </p:nvSpPr>
        <p:spPr/>
        <p:txBody>
          <a:bodyPr/>
          <a:lstStyle/>
          <a:p>
            <a:r>
              <a:rPr lang="de-DE" dirty="0"/>
              <a:t>Frontend Webapp</a:t>
            </a:r>
          </a:p>
        </p:txBody>
      </p:sp>
    </p:spTree>
    <p:extLst>
      <p:ext uri="{BB962C8B-B14F-4D97-AF65-F5344CB8AC3E}">
        <p14:creationId xmlns:p14="http://schemas.microsoft.com/office/powerpoint/2010/main" val="2387795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E0C548-D0F0-40CE-9E79-91FE5F625009}"/>
              </a:ext>
            </a:extLst>
          </p:cNvPr>
          <p:cNvSpPr>
            <a:spLocks noGrp="1"/>
          </p:cNvSpPr>
          <p:nvPr>
            <p:ph idx="1"/>
          </p:nvPr>
        </p:nvSpPr>
        <p:spPr/>
        <p:txBody>
          <a:bodyPr/>
          <a:lstStyle/>
          <a:p>
            <a:r>
              <a:rPr lang="de-DE" dirty="0"/>
              <a:t>Nun wollen Patricks Freunde natürlich an der Umfrage Teilnehmen. Hierzu klicken sie auf den dafür vorgesehenen Knopf.</a:t>
            </a:r>
          </a:p>
        </p:txBody>
      </p:sp>
      <p:sp>
        <p:nvSpPr>
          <p:cNvPr id="3" name="Datumsplatzhalter 2">
            <a:extLst>
              <a:ext uri="{FF2B5EF4-FFF2-40B4-BE49-F238E27FC236}">
                <a16:creationId xmlns:a16="http://schemas.microsoft.com/office/drawing/2014/main" id="{12A83968-FA75-4C5D-85AA-A04B4BDAA566}"/>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E71CEE72-129A-4062-A9C3-AC6FAA02F6C5}"/>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D50FE34D-1D81-449E-948A-EE1AE6AE691D}"/>
              </a:ext>
            </a:extLst>
          </p:cNvPr>
          <p:cNvSpPr>
            <a:spLocks noGrp="1"/>
          </p:cNvSpPr>
          <p:nvPr>
            <p:ph type="sldNum" sz="quarter" idx="12"/>
          </p:nvPr>
        </p:nvSpPr>
        <p:spPr/>
        <p:txBody>
          <a:bodyPr/>
          <a:lstStyle/>
          <a:p>
            <a:fld id="{9E82CC3C-1DC0-4FDA-9590-6CC506AB67F8}" type="slidenum">
              <a:rPr lang="de-DE" smtClean="0"/>
              <a:pPr/>
              <a:t>22</a:t>
            </a:fld>
            <a:endParaRPr lang="de-DE" dirty="0"/>
          </a:p>
        </p:txBody>
      </p:sp>
      <p:sp>
        <p:nvSpPr>
          <p:cNvPr id="6" name="Textplatzhalter 5">
            <a:extLst>
              <a:ext uri="{FF2B5EF4-FFF2-40B4-BE49-F238E27FC236}">
                <a16:creationId xmlns:a16="http://schemas.microsoft.com/office/drawing/2014/main" id="{43C0A9DE-2D6E-49A7-BE2A-29BCE34D50AF}"/>
              </a:ext>
            </a:extLst>
          </p:cNvPr>
          <p:cNvSpPr>
            <a:spLocks noGrp="1"/>
          </p:cNvSpPr>
          <p:nvPr>
            <p:ph type="body" sz="quarter" idx="13"/>
          </p:nvPr>
        </p:nvSpPr>
        <p:spPr/>
        <p:txBody>
          <a:bodyPr/>
          <a:lstStyle/>
          <a:p>
            <a:r>
              <a:rPr lang="de-DE" dirty="0"/>
              <a:t>Umfrage Teilnehmen: Abstimmen</a:t>
            </a:r>
          </a:p>
        </p:txBody>
      </p:sp>
      <p:sp>
        <p:nvSpPr>
          <p:cNvPr id="7" name="Titel 6">
            <a:extLst>
              <a:ext uri="{FF2B5EF4-FFF2-40B4-BE49-F238E27FC236}">
                <a16:creationId xmlns:a16="http://schemas.microsoft.com/office/drawing/2014/main" id="{70EF1A4A-E3BC-4893-93E6-4DE59B419FF3}"/>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D92563B2-C38F-4D2C-BDB1-DBA78E9FC9E6}"/>
              </a:ext>
            </a:extLst>
          </p:cNvPr>
          <p:cNvPicPr>
            <a:picLocks noChangeAspect="1"/>
          </p:cNvPicPr>
          <p:nvPr/>
        </p:nvPicPr>
        <p:blipFill>
          <a:blip r:embed="rId2"/>
          <a:stretch>
            <a:fillRect/>
          </a:stretch>
        </p:blipFill>
        <p:spPr>
          <a:xfrm>
            <a:off x="1458000" y="2157698"/>
            <a:ext cx="6233564" cy="2840902"/>
          </a:xfrm>
          <a:prstGeom prst="rect">
            <a:avLst/>
          </a:prstGeom>
        </p:spPr>
      </p:pic>
    </p:spTree>
    <p:extLst>
      <p:ext uri="{BB962C8B-B14F-4D97-AF65-F5344CB8AC3E}">
        <p14:creationId xmlns:p14="http://schemas.microsoft.com/office/powerpoint/2010/main" val="119389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1187108-9BC2-4AE5-A1FD-5627800F29DF}"/>
              </a:ext>
            </a:extLst>
          </p:cNvPr>
          <p:cNvSpPr>
            <a:spLocks noGrp="1"/>
          </p:cNvSpPr>
          <p:nvPr>
            <p:ph idx="1"/>
          </p:nvPr>
        </p:nvSpPr>
        <p:spPr/>
        <p:txBody>
          <a:bodyPr/>
          <a:lstStyle/>
          <a:p>
            <a:r>
              <a:rPr lang="de-DE" dirty="0"/>
              <a:t>Nun muss man seinen Namen angeben, falls man nicht eingeloggt ist. Man hat wieder die Möglichkeit den Ort auszuwählen und die Ankunftszeit berechnen zu lassen. Sowie durch einen Kalender Upload die Zeitslots eintragen zu lassen an denen man Zeit hat. Oder man trägt sie einfach per Hand ein.</a:t>
            </a:r>
          </a:p>
        </p:txBody>
      </p:sp>
      <p:sp>
        <p:nvSpPr>
          <p:cNvPr id="3" name="Datumsplatzhalter 2">
            <a:extLst>
              <a:ext uri="{FF2B5EF4-FFF2-40B4-BE49-F238E27FC236}">
                <a16:creationId xmlns:a16="http://schemas.microsoft.com/office/drawing/2014/main" id="{68189EFE-8169-492A-A020-B8A14CBF78E0}"/>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2331735F-3A67-4105-A87C-2BDE33C655C5}"/>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EFE5F72A-8738-4518-8268-FC0050CFCAD6}"/>
              </a:ext>
            </a:extLst>
          </p:cNvPr>
          <p:cNvSpPr>
            <a:spLocks noGrp="1"/>
          </p:cNvSpPr>
          <p:nvPr>
            <p:ph type="sldNum" sz="quarter" idx="12"/>
          </p:nvPr>
        </p:nvSpPr>
        <p:spPr/>
        <p:txBody>
          <a:bodyPr/>
          <a:lstStyle/>
          <a:p>
            <a:fld id="{9E82CC3C-1DC0-4FDA-9590-6CC506AB67F8}" type="slidenum">
              <a:rPr lang="de-DE" smtClean="0"/>
              <a:pPr/>
              <a:t>23</a:t>
            </a:fld>
            <a:endParaRPr lang="de-DE" dirty="0"/>
          </a:p>
        </p:txBody>
      </p:sp>
      <p:sp>
        <p:nvSpPr>
          <p:cNvPr id="6" name="Textplatzhalter 5">
            <a:extLst>
              <a:ext uri="{FF2B5EF4-FFF2-40B4-BE49-F238E27FC236}">
                <a16:creationId xmlns:a16="http://schemas.microsoft.com/office/drawing/2014/main" id="{F0D1B9E6-6A97-47C0-9261-B255DCE848F8}"/>
              </a:ext>
            </a:extLst>
          </p:cNvPr>
          <p:cNvSpPr>
            <a:spLocks noGrp="1"/>
          </p:cNvSpPr>
          <p:nvPr>
            <p:ph type="body" sz="quarter" idx="13"/>
          </p:nvPr>
        </p:nvSpPr>
        <p:spPr/>
        <p:txBody>
          <a:bodyPr/>
          <a:lstStyle/>
          <a:p>
            <a:r>
              <a:rPr lang="de-DE" dirty="0"/>
              <a:t>Umfrage Teilnehmen: Abstimmen</a:t>
            </a:r>
          </a:p>
          <a:p>
            <a:endParaRPr lang="de-DE" dirty="0"/>
          </a:p>
        </p:txBody>
      </p:sp>
      <p:sp>
        <p:nvSpPr>
          <p:cNvPr id="7" name="Titel 6">
            <a:extLst>
              <a:ext uri="{FF2B5EF4-FFF2-40B4-BE49-F238E27FC236}">
                <a16:creationId xmlns:a16="http://schemas.microsoft.com/office/drawing/2014/main" id="{C7E73CF0-14F4-47E9-BB67-C2BDEE023F60}"/>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AF593DFB-1962-48E3-A307-72BD6A3B067F}"/>
              </a:ext>
            </a:extLst>
          </p:cNvPr>
          <p:cNvPicPr>
            <a:picLocks noChangeAspect="1"/>
          </p:cNvPicPr>
          <p:nvPr/>
        </p:nvPicPr>
        <p:blipFill>
          <a:blip r:embed="rId2"/>
          <a:stretch>
            <a:fillRect/>
          </a:stretch>
        </p:blipFill>
        <p:spPr>
          <a:xfrm>
            <a:off x="1793631" y="2318957"/>
            <a:ext cx="5809957" cy="2831512"/>
          </a:xfrm>
          <a:prstGeom prst="rect">
            <a:avLst/>
          </a:prstGeom>
        </p:spPr>
      </p:pic>
    </p:spTree>
    <p:extLst>
      <p:ext uri="{BB962C8B-B14F-4D97-AF65-F5344CB8AC3E}">
        <p14:creationId xmlns:p14="http://schemas.microsoft.com/office/powerpoint/2010/main" val="164396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1E5BEC0-1168-4EE7-A186-F81933E412A3}"/>
              </a:ext>
            </a:extLst>
          </p:cNvPr>
          <p:cNvSpPr>
            <a:spLocks noGrp="1"/>
          </p:cNvSpPr>
          <p:nvPr>
            <p:ph idx="1"/>
          </p:nvPr>
        </p:nvSpPr>
        <p:spPr/>
        <p:txBody>
          <a:bodyPr/>
          <a:lstStyle/>
          <a:p>
            <a:r>
              <a:rPr lang="de-DE" dirty="0"/>
              <a:t>Als Umfrage Ersteller hat man immer die Möglichkeit die Abstimmresultate in einer </a:t>
            </a:r>
            <a:r>
              <a:rPr lang="de-DE" dirty="0" err="1"/>
              <a:t>Heatmap</a:t>
            </a:r>
            <a:r>
              <a:rPr lang="de-DE" dirty="0"/>
              <a:t> zu visualisieren. Das Feature ist ebenen falls für Teilnehmer freigeschaltet, falls man diese Option beim Umfrage erstellen auswählt. Durch </a:t>
            </a:r>
            <a:r>
              <a:rPr lang="de-DE" dirty="0" err="1"/>
              <a:t>hovern</a:t>
            </a:r>
            <a:r>
              <a:rPr lang="de-DE" dirty="0"/>
              <a:t> über einen </a:t>
            </a:r>
            <a:r>
              <a:rPr lang="de-DE" dirty="0" err="1"/>
              <a:t>Zeitslot</a:t>
            </a:r>
            <a:r>
              <a:rPr lang="de-DE" dirty="0"/>
              <a:t> sieht man die Teilnehmer, die diesen ausgewählt haben.</a:t>
            </a:r>
          </a:p>
        </p:txBody>
      </p:sp>
      <p:sp>
        <p:nvSpPr>
          <p:cNvPr id="3" name="Datumsplatzhalter 2">
            <a:extLst>
              <a:ext uri="{FF2B5EF4-FFF2-40B4-BE49-F238E27FC236}">
                <a16:creationId xmlns:a16="http://schemas.microsoft.com/office/drawing/2014/main" id="{84985EDD-396B-4B04-9EF4-1FB3B4F15C7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47A3B534-46D4-4664-9541-615A57530136}"/>
              </a:ext>
            </a:extLst>
          </p:cNvPr>
          <p:cNvSpPr>
            <a:spLocks noGrp="1"/>
          </p:cNvSpPr>
          <p:nvPr>
            <p:ph type="ftr" sz="quarter" idx="11"/>
          </p:nvPr>
        </p:nvSpPr>
        <p:spPr>
          <a:xfrm>
            <a:off x="468313" y="5379747"/>
            <a:ext cx="5161442" cy="215444"/>
          </a:xfrm>
        </p:spPr>
        <p:txBody>
          <a:bodyPr/>
          <a:lstStyle/>
          <a:p>
            <a:r>
              <a:rPr lang="de-DE" dirty="0">
                <a:solidFill>
                  <a:srgbClr val="3E444C"/>
                </a:solidFill>
              </a:rPr>
              <a:t>meetznow.io</a:t>
            </a:r>
          </a:p>
          <a:p>
            <a:endParaRPr lang="de-DE" dirty="0"/>
          </a:p>
        </p:txBody>
      </p:sp>
      <p:sp>
        <p:nvSpPr>
          <p:cNvPr id="5" name="Foliennummernplatzhalter 4">
            <a:extLst>
              <a:ext uri="{FF2B5EF4-FFF2-40B4-BE49-F238E27FC236}">
                <a16:creationId xmlns:a16="http://schemas.microsoft.com/office/drawing/2014/main" id="{709C8160-8808-44DA-B954-2750049B5C97}"/>
              </a:ext>
            </a:extLst>
          </p:cNvPr>
          <p:cNvSpPr>
            <a:spLocks noGrp="1"/>
          </p:cNvSpPr>
          <p:nvPr>
            <p:ph type="sldNum" sz="quarter" idx="12"/>
          </p:nvPr>
        </p:nvSpPr>
        <p:spPr/>
        <p:txBody>
          <a:bodyPr/>
          <a:lstStyle/>
          <a:p>
            <a:fld id="{9E82CC3C-1DC0-4FDA-9590-6CC506AB67F8}" type="slidenum">
              <a:rPr lang="de-DE" smtClean="0"/>
              <a:pPr/>
              <a:t>24</a:t>
            </a:fld>
            <a:endParaRPr lang="de-DE" dirty="0"/>
          </a:p>
        </p:txBody>
      </p:sp>
      <p:sp>
        <p:nvSpPr>
          <p:cNvPr id="6" name="Textplatzhalter 5">
            <a:extLst>
              <a:ext uri="{FF2B5EF4-FFF2-40B4-BE49-F238E27FC236}">
                <a16:creationId xmlns:a16="http://schemas.microsoft.com/office/drawing/2014/main" id="{D99C2C20-3184-427F-B24B-FCD056237C48}"/>
              </a:ext>
            </a:extLst>
          </p:cNvPr>
          <p:cNvSpPr>
            <a:spLocks noGrp="1"/>
          </p:cNvSpPr>
          <p:nvPr>
            <p:ph type="body" sz="quarter" idx="13"/>
          </p:nvPr>
        </p:nvSpPr>
        <p:spPr/>
        <p:txBody>
          <a:bodyPr/>
          <a:lstStyle/>
          <a:p>
            <a:r>
              <a:rPr lang="de-DE" dirty="0"/>
              <a:t>Umfrage Teilnehmen: </a:t>
            </a:r>
            <a:r>
              <a:rPr lang="de-DE" dirty="0" err="1"/>
              <a:t>Heatmap</a:t>
            </a:r>
            <a:endParaRPr lang="de-DE" dirty="0"/>
          </a:p>
        </p:txBody>
      </p:sp>
      <p:sp>
        <p:nvSpPr>
          <p:cNvPr id="7" name="Titel 6">
            <a:extLst>
              <a:ext uri="{FF2B5EF4-FFF2-40B4-BE49-F238E27FC236}">
                <a16:creationId xmlns:a16="http://schemas.microsoft.com/office/drawing/2014/main" id="{92B3018B-0789-4F74-B9CB-E94A75C72299}"/>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E6D7E695-1706-45E5-B120-45D22E4D6CEA}"/>
              </a:ext>
            </a:extLst>
          </p:cNvPr>
          <p:cNvPicPr>
            <a:picLocks noChangeAspect="1"/>
          </p:cNvPicPr>
          <p:nvPr/>
        </p:nvPicPr>
        <p:blipFill>
          <a:blip r:embed="rId2"/>
          <a:stretch>
            <a:fillRect/>
          </a:stretch>
        </p:blipFill>
        <p:spPr>
          <a:xfrm>
            <a:off x="2384474" y="2340352"/>
            <a:ext cx="5739618" cy="2750548"/>
          </a:xfrm>
          <a:prstGeom prst="rect">
            <a:avLst/>
          </a:prstGeom>
        </p:spPr>
      </p:pic>
    </p:spTree>
    <p:extLst>
      <p:ext uri="{BB962C8B-B14F-4D97-AF65-F5344CB8AC3E}">
        <p14:creationId xmlns:p14="http://schemas.microsoft.com/office/powerpoint/2010/main" val="346012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1E5BEC0-1168-4EE7-A186-F81933E412A3}"/>
              </a:ext>
            </a:extLst>
          </p:cNvPr>
          <p:cNvSpPr>
            <a:spLocks noGrp="1"/>
          </p:cNvSpPr>
          <p:nvPr>
            <p:ph idx="1"/>
          </p:nvPr>
        </p:nvSpPr>
        <p:spPr/>
        <p:txBody>
          <a:bodyPr/>
          <a:lstStyle/>
          <a:p>
            <a:r>
              <a:rPr lang="de-DE" dirty="0"/>
              <a:t>Am Ende der Umfrage hat man die Möglichkeit Kommentare zu schreiben, um miteinander zu kommunizieren. </a:t>
            </a:r>
          </a:p>
          <a:p>
            <a:r>
              <a:rPr lang="de-DE" dirty="0"/>
              <a:t>Als Umfrage Ersteller kann man die Umfrage Editieren, Löschen und Wiederholen.</a:t>
            </a:r>
          </a:p>
          <a:p>
            <a:endParaRPr lang="de-DE" dirty="0"/>
          </a:p>
        </p:txBody>
      </p:sp>
      <p:sp>
        <p:nvSpPr>
          <p:cNvPr id="3" name="Datumsplatzhalter 2">
            <a:extLst>
              <a:ext uri="{FF2B5EF4-FFF2-40B4-BE49-F238E27FC236}">
                <a16:creationId xmlns:a16="http://schemas.microsoft.com/office/drawing/2014/main" id="{84985EDD-396B-4B04-9EF4-1FB3B4F15C7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47A3B534-46D4-4664-9541-615A57530136}"/>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709C8160-8808-44DA-B954-2750049B5C97}"/>
              </a:ext>
            </a:extLst>
          </p:cNvPr>
          <p:cNvSpPr>
            <a:spLocks noGrp="1"/>
          </p:cNvSpPr>
          <p:nvPr>
            <p:ph type="sldNum" sz="quarter" idx="12"/>
          </p:nvPr>
        </p:nvSpPr>
        <p:spPr/>
        <p:txBody>
          <a:bodyPr/>
          <a:lstStyle/>
          <a:p>
            <a:fld id="{9E82CC3C-1DC0-4FDA-9590-6CC506AB67F8}" type="slidenum">
              <a:rPr lang="de-DE" smtClean="0"/>
              <a:pPr/>
              <a:t>25</a:t>
            </a:fld>
            <a:endParaRPr lang="de-DE" dirty="0"/>
          </a:p>
        </p:txBody>
      </p:sp>
      <p:sp>
        <p:nvSpPr>
          <p:cNvPr id="6" name="Textplatzhalter 5">
            <a:extLst>
              <a:ext uri="{FF2B5EF4-FFF2-40B4-BE49-F238E27FC236}">
                <a16:creationId xmlns:a16="http://schemas.microsoft.com/office/drawing/2014/main" id="{D99C2C20-3184-427F-B24B-FCD056237C48}"/>
              </a:ext>
            </a:extLst>
          </p:cNvPr>
          <p:cNvSpPr>
            <a:spLocks noGrp="1"/>
          </p:cNvSpPr>
          <p:nvPr>
            <p:ph type="body" sz="quarter" idx="13"/>
          </p:nvPr>
        </p:nvSpPr>
        <p:spPr/>
        <p:txBody>
          <a:bodyPr/>
          <a:lstStyle/>
          <a:p>
            <a:r>
              <a:rPr lang="de-DE" dirty="0"/>
              <a:t>Umfrage Teilnehmen: </a:t>
            </a:r>
            <a:r>
              <a:rPr lang="de-DE" dirty="0" err="1"/>
              <a:t>Heatmap</a:t>
            </a:r>
            <a:endParaRPr lang="de-DE" dirty="0"/>
          </a:p>
        </p:txBody>
      </p:sp>
      <p:sp>
        <p:nvSpPr>
          <p:cNvPr id="7" name="Titel 6">
            <a:extLst>
              <a:ext uri="{FF2B5EF4-FFF2-40B4-BE49-F238E27FC236}">
                <a16:creationId xmlns:a16="http://schemas.microsoft.com/office/drawing/2014/main" id="{92B3018B-0789-4F74-B9CB-E94A75C72299}"/>
              </a:ext>
            </a:extLst>
          </p:cNvPr>
          <p:cNvSpPr>
            <a:spLocks noGrp="1"/>
          </p:cNvSpPr>
          <p:nvPr>
            <p:ph type="title"/>
          </p:nvPr>
        </p:nvSpPr>
        <p:spPr/>
        <p:txBody>
          <a:bodyPr/>
          <a:lstStyle/>
          <a:p>
            <a:r>
              <a:rPr lang="de-DE" dirty="0"/>
              <a:t>Frontend Webapp</a:t>
            </a:r>
          </a:p>
        </p:txBody>
      </p:sp>
      <p:pic>
        <p:nvPicPr>
          <p:cNvPr id="10" name="Grafik 9">
            <a:extLst>
              <a:ext uri="{FF2B5EF4-FFF2-40B4-BE49-F238E27FC236}">
                <a16:creationId xmlns:a16="http://schemas.microsoft.com/office/drawing/2014/main" id="{7A6D7B46-35AD-4C84-8A00-7244704CFD1D}"/>
              </a:ext>
            </a:extLst>
          </p:cNvPr>
          <p:cNvPicPr>
            <a:picLocks noChangeAspect="1"/>
          </p:cNvPicPr>
          <p:nvPr/>
        </p:nvPicPr>
        <p:blipFill>
          <a:blip r:embed="rId2"/>
          <a:stretch>
            <a:fillRect/>
          </a:stretch>
        </p:blipFill>
        <p:spPr>
          <a:xfrm>
            <a:off x="1927274" y="2504698"/>
            <a:ext cx="5289452" cy="2586202"/>
          </a:xfrm>
          <a:prstGeom prst="rect">
            <a:avLst/>
          </a:prstGeom>
        </p:spPr>
      </p:pic>
    </p:spTree>
    <p:extLst>
      <p:ext uri="{BB962C8B-B14F-4D97-AF65-F5344CB8AC3E}">
        <p14:creationId xmlns:p14="http://schemas.microsoft.com/office/powerpoint/2010/main" val="3876668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3D9FDE-AD79-400F-AAF9-90447639656E}"/>
              </a:ext>
            </a:extLst>
          </p:cNvPr>
          <p:cNvSpPr>
            <a:spLocks noGrp="1"/>
          </p:cNvSpPr>
          <p:nvPr>
            <p:ph idx="1"/>
          </p:nvPr>
        </p:nvSpPr>
        <p:spPr/>
        <p:txBody>
          <a:bodyPr/>
          <a:lstStyle/>
          <a:p>
            <a:r>
              <a:rPr lang="de-DE" dirty="0"/>
              <a:t>Im Account Menü sieht man seine Daten.</a:t>
            </a:r>
          </a:p>
          <a:p>
            <a:r>
              <a:rPr lang="de-DE" dirty="0"/>
              <a:t>Falls man mit seiner Email registriert ist, hat man die Option seine Daten zu editieren.</a:t>
            </a:r>
          </a:p>
        </p:txBody>
      </p:sp>
      <p:sp>
        <p:nvSpPr>
          <p:cNvPr id="3" name="Datumsplatzhalter 2">
            <a:extLst>
              <a:ext uri="{FF2B5EF4-FFF2-40B4-BE49-F238E27FC236}">
                <a16:creationId xmlns:a16="http://schemas.microsoft.com/office/drawing/2014/main" id="{041551CB-9966-4F72-8E0E-05E5E43784BE}"/>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B2A5B415-ACFD-4EF7-84CF-FA16DD48C073}"/>
              </a:ext>
            </a:extLst>
          </p:cNvPr>
          <p:cNvSpPr>
            <a:spLocks noGrp="1"/>
          </p:cNvSpPr>
          <p:nvPr>
            <p:ph type="ftr" sz="quarter" idx="11"/>
          </p:nvPr>
        </p:nvSpPr>
        <p:spPr>
          <a:xfrm>
            <a:off x="468000" y="5346494"/>
            <a:ext cx="5161442" cy="107722"/>
          </a:xfrm>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4FC2F810-2CE3-4A00-9EF8-7CE720D79D96}"/>
              </a:ext>
            </a:extLst>
          </p:cNvPr>
          <p:cNvSpPr>
            <a:spLocks noGrp="1"/>
          </p:cNvSpPr>
          <p:nvPr>
            <p:ph type="sldNum" sz="quarter" idx="12"/>
          </p:nvPr>
        </p:nvSpPr>
        <p:spPr/>
        <p:txBody>
          <a:bodyPr/>
          <a:lstStyle/>
          <a:p>
            <a:fld id="{9E82CC3C-1DC0-4FDA-9590-6CC506AB67F8}" type="slidenum">
              <a:rPr lang="de-DE" smtClean="0"/>
              <a:pPr/>
              <a:t>26</a:t>
            </a:fld>
            <a:endParaRPr lang="de-DE" dirty="0"/>
          </a:p>
        </p:txBody>
      </p:sp>
      <p:sp>
        <p:nvSpPr>
          <p:cNvPr id="6" name="Textplatzhalter 5">
            <a:extLst>
              <a:ext uri="{FF2B5EF4-FFF2-40B4-BE49-F238E27FC236}">
                <a16:creationId xmlns:a16="http://schemas.microsoft.com/office/drawing/2014/main" id="{47631AD6-259C-4041-A1FC-95C46C383C45}"/>
              </a:ext>
            </a:extLst>
          </p:cNvPr>
          <p:cNvSpPr>
            <a:spLocks noGrp="1"/>
          </p:cNvSpPr>
          <p:nvPr>
            <p:ph type="body" sz="quarter" idx="13"/>
          </p:nvPr>
        </p:nvSpPr>
        <p:spPr/>
        <p:txBody>
          <a:bodyPr/>
          <a:lstStyle/>
          <a:p>
            <a:r>
              <a:rPr lang="de-DE" dirty="0"/>
              <a:t>Account Ansicht</a:t>
            </a:r>
          </a:p>
        </p:txBody>
      </p:sp>
      <p:sp>
        <p:nvSpPr>
          <p:cNvPr id="7" name="Titel 6">
            <a:extLst>
              <a:ext uri="{FF2B5EF4-FFF2-40B4-BE49-F238E27FC236}">
                <a16:creationId xmlns:a16="http://schemas.microsoft.com/office/drawing/2014/main" id="{14589304-8BA0-4C1B-A857-FF1A749C2C22}"/>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D75D43AC-1B59-4217-8136-F63E83B153A0}"/>
              </a:ext>
            </a:extLst>
          </p:cNvPr>
          <p:cNvPicPr>
            <a:picLocks noChangeAspect="1"/>
          </p:cNvPicPr>
          <p:nvPr/>
        </p:nvPicPr>
        <p:blipFill>
          <a:blip r:embed="rId2"/>
          <a:stretch>
            <a:fillRect/>
          </a:stretch>
        </p:blipFill>
        <p:spPr>
          <a:xfrm>
            <a:off x="1023358" y="2381463"/>
            <a:ext cx="7097283" cy="2090527"/>
          </a:xfrm>
          <a:prstGeom prst="rect">
            <a:avLst/>
          </a:prstGeom>
        </p:spPr>
      </p:pic>
    </p:spTree>
    <p:extLst>
      <p:ext uri="{BB962C8B-B14F-4D97-AF65-F5344CB8AC3E}">
        <p14:creationId xmlns:p14="http://schemas.microsoft.com/office/powerpoint/2010/main" val="91529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1D14A0-1B75-4D1E-9B0E-F13D010E62F9}"/>
              </a:ext>
            </a:extLst>
          </p:cNvPr>
          <p:cNvSpPr>
            <a:spLocks noGrp="1"/>
          </p:cNvSpPr>
          <p:nvPr>
            <p:ph type="title"/>
          </p:nvPr>
        </p:nvSpPr>
        <p:spPr/>
        <p:txBody>
          <a:bodyPr/>
          <a:lstStyle/>
          <a:p>
            <a:r>
              <a:rPr lang="de-DE" dirty="0"/>
              <a:t>Frontend Outlook</a:t>
            </a:r>
          </a:p>
        </p:txBody>
      </p:sp>
      <p:sp>
        <p:nvSpPr>
          <p:cNvPr id="3" name="Textplatzhalter 2">
            <a:extLst>
              <a:ext uri="{FF2B5EF4-FFF2-40B4-BE49-F238E27FC236}">
                <a16:creationId xmlns:a16="http://schemas.microsoft.com/office/drawing/2014/main" id="{6D1FA3CC-B9F7-4534-A857-E16A7A46BBA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72763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853A882-3242-4199-BEB6-AC29A87BC763}"/>
              </a:ext>
            </a:extLst>
          </p:cNvPr>
          <p:cNvSpPr>
            <a:spLocks noGrp="1"/>
          </p:cNvSpPr>
          <p:nvPr>
            <p:ph idx="1"/>
          </p:nvPr>
        </p:nvSpPr>
        <p:spPr/>
        <p:txBody>
          <a:bodyPr/>
          <a:lstStyle/>
          <a:p>
            <a:r>
              <a:rPr lang="de-DE" dirty="0"/>
              <a:t>Durch Zufall ist Patricks Freund Christoph auf der Website zu </a:t>
            </a:r>
            <a:r>
              <a:rPr lang="de-DE" dirty="0" err="1"/>
              <a:t>Meetz</a:t>
            </a:r>
            <a:r>
              <a:rPr lang="de-DE" dirty="0"/>
              <a:t> </a:t>
            </a:r>
            <a:r>
              <a:rPr lang="de-DE" dirty="0" err="1"/>
              <a:t>Now</a:t>
            </a:r>
            <a:r>
              <a:rPr lang="de-DE" dirty="0"/>
              <a:t> gelandet und hat gesehen, dass man hier ein Outlook Plugin downloaden kann.</a:t>
            </a:r>
          </a:p>
          <a:p>
            <a:r>
              <a:rPr lang="de-DE" dirty="0"/>
              <a:t>Begeistert probiert er es aus.</a:t>
            </a:r>
          </a:p>
          <a:p>
            <a:endParaRPr lang="de-DE" dirty="0"/>
          </a:p>
        </p:txBody>
      </p:sp>
      <p:sp>
        <p:nvSpPr>
          <p:cNvPr id="3" name="Datumsplatzhalter 2">
            <a:extLst>
              <a:ext uri="{FF2B5EF4-FFF2-40B4-BE49-F238E27FC236}">
                <a16:creationId xmlns:a16="http://schemas.microsoft.com/office/drawing/2014/main" id="{0C14FE59-7CB2-422C-9B84-6B87666302F4}"/>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70A20964-2C2B-44EC-B6AF-3B42B967752F}"/>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3B871284-2C65-4996-886A-D3B4F80F99E8}"/>
              </a:ext>
            </a:extLst>
          </p:cNvPr>
          <p:cNvSpPr>
            <a:spLocks noGrp="1"/>
          </p:cNvSpPr>
          <p:nvPr>
            <p:ph type="sldNum" sz="quarter" idx="12"/>
          </p:nvPr>
        </p:nvSpPr>
        <p:spPr/>
        <p:txBody>
          <a:bodyPr/>
          <a:lstStyle/>
          <a:p>
            <a:fld id="{9E82CC3C-1DC0-4FDA-9590-6CC506AB67F8}" type="slidenum">
              <a:rPr lang="de-DE" smtClean="0"/>
              <a:pPr/>
              <a:t>28</a:t>
            </a:fld>
            <a:endParaRPr lang="de-DE" dirty="0"/>
          </a:p>
        </p:txBody>
      </p:sp>
      <p:sp>
        <p:nvSpPr>
          <p:cNvPr id="6" name="Textplatzhalter 5">
            <a:extLst>
              <a:ext uri="{FF2B5EF4-FFF2-40B4-BE49-F238E27FC236}">
                <a16:creationId xmlns:a16="http://schemas.microsoft.com/office/drawing/2014/main" id="{67290FC8-CEFC-48B4-AEAB-CAEDF7AB353D}"/>
              </a:ext>
            </a:extLst>
          </p:cNvPr>
          <p:cNvSpPr>
            <a:spLocks noGrp="1"/>
          </p:cNvSpPr>
          <p:nvPr>
            <p:ph type="body" sz="quarter" idx="13"/>
          </p:nvPr>
        </p:nvSpPr>
        <p:spPr/>
        <p:txBody>
          <a:bodyPr/>
          <a:lstStyle/>
          <a:p>
            <a:r>
              <a:rPr lang="de-DE" dirty="0"/>
              <a:t>Plugin Download</a:t>
            </a:r>
          </a:p>
        </p:txBody>
      </p:sp>
      <p:sp>
        <p:nvSpPr>
          <p:cNvPr id="7" name="Titel 6">
            <a:extLst>
              <a:ext uri="{FF2B5EF4-FFF2-40B4-BE49-F238E27FC236}">
                <a16:creationId xmlns:a16="http://schemas.microsoft.com/office/drawing/2014/main" id="{289066E5-75AC-4F3D-91B3-41BE8706D5F8}"/>
              </a:ext>
            </a:extLst>
          </p:cNvPr>
          <p:cNvSpPr>
            <a:spLocks noGrp="1"/>
          </p:cNvSpPr>
          <p:nvPr>
            <p:ph type="title"/>
          </p:nvPr>
        </p:nvSpPr>
        <p:spPr/>
        <p:txBody>
          <a:bodyPr/>
          <a:lstStyle/>
          <a:p>
            <a:r>
              <a:rPr lang="de-DE" dirty="0"/>
              <a:t>Frontend Outlook</a:t>
            </a:r>
          </a:p>
        </p:txBody>
      </p:sp>
      <p:pic>
        <p:nvPicPr>
          <p:cNvPr id="9" name="Grafik 8">
            <a:extLst>
              <a:ext uri="{FF2B5EF4-FFF2-40B4-BE49-F238E27FC236}">
                <a16:creationId xmlns:a16="http://schemas.microsoft.com/office/drawing/2014/main" id="{8BEA31B7-2DEF-441C-9D5D-805D51EAE6D5}"/>
              </a:ext>
            </a:extLst>
          </p:cNvPr>
          <p:cNvPicPr>
            <a:picLocks noChangeAspect="1"/>
          </p:cNvPicPr>
          <p:nvPr/>
        </p:nvPicPr>
        <p:blipFill>
          <a:blip r:embed="rId2"/>
          <a:stretch>
            <a:fillRect/>
          </a:stretch>
        </p:blipFill>
        <p:spPr>
          <a:xfrm>
            <a:off x="2149365" y="2577553"/>
            <a:ext cx="4845269" cy="2303281"/>
          </a:xfrm>
          <a:prstGeom prst="rect">
            <a:avLst/>
          </a:prstGeom>
        </p:spPr>
      </p:pic>
    </p:spTree>
    <p:extLst>
      <p:ext uri="{BB962C8B-B14F-4D97-AF65-F5344CB8AC3E}">
        <p14:creationId xmlns:p14="http://schemas.microsoft.com/office/powerpoint/2010/main" val="152765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BCD32BC-0CBA-487A-B2BB-D2807ED9CE0D}"/>
              </a:ext>
            </a:extLst>
          </p:cNvPr>
          <p:cNvSpPr>
            <a:spLocks noGrp="1"/>
          </p:cNvSpPr>
          <p:nvPr>
            <p:ph idx="1"/>
          </p:nvPr>
        </p:nvSpPr>
        <p:spPr/>
        <p:txBody>
          <a:bodyPr/>
          <a:lstStyle/>
          <a:p>
            <a:r>
              <a:rPr lang="de-DE" dirty="0"/>
              <a:t>Hier kommen die coolen feature des Outlook</a:t>
            </a:r>
          </a:p>
        </p:txBody>
      </p:sp>
      <p:sp>
        <p:nvSpPr>
          <p:cNvPr id="3" name="Datumsplatzhalter 2">
            <a:extLst>
              <a:ext uri="{FF2B5EF4-FFF2-40B4-BE49-F238E27FC236}">
                <a16:creationId xmlns:a16="http://schemas.microsoft.com/office/drawing/2014/main" id="{D3D9815D-0659-4DAC-A05E-A4BE2DCB7844}"/>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0D03A5CA-4167-4410-868E-96CFE12DBAD6}"/>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1C2D0B84-755E-491E-9747-7CF685BB81CE}"/>
              </a:ext>
            </a:extLst>
          </p:cNvPr>
          <p:cNvSpPr>
            <a:spLocks noGrp="1"/>
          </p:cNvSpPr>
          <p:nvPr>
            <p:ph type="sldNum" sz="quarter" idx="12"/>
          </p:nvPr>
        </p:nvSpPr>
        <p:spPr/>
        <p:txBody>
          <a:bodyPr/>
          <a:lstStyle/>
          <a:p>
            <a:fld id="{9E82CC3C-1DC0-4FDA-9590-6CC506AB67F8}" type="slidenum">
              <a:rPr lang="de-DE" smtClean="0"/>
              <a:pPr/>
              <a:t>29</a:t>
            </a:fld>
            <a:endParaRPr lang="de-DE" dirty="0"/>
          </a:p>
        </p:txBody>
      </p:sp>
      <p:sp>
        <p:nvSpPr>
          <p:cNvPr id="6" name="Textplatzhalter 5">
            <a:extLst>
              <a:ext uri="{FF2B5EF4-FFF2-40B4-BE49-F238E27FC236}">
                <a16:creationId xmlns:a16="http://schemas.microsoft.com/office/drawing/2014/main" id="{CB69B14D-840D-4347-9C1A-F9BEC855E10C}"/>
              </a:ext>
            </a:extLst>
          </p:cNvPr>
          <p:cNvSpPr>
            <a:spLocks noGrp="1"/>
          </p:cNvSpPr>
          <p:nvPr>
            <p:ph type="body" sz="quarter" idx="13"/>
          </p:nvPr>
        </p:nvSpPr>
        <p:spPr/>
        <p:txBody>
          <a:bodyPr/>
          <a:lstStyle/>
          <a:p>
            <a:endParaRPr lang="de-DE"/>
          </a:p>
        </p:txBody>
      </p:sp>
      <p:sp>
        <p:nvSpPr>
          <p:cNvPr id="7" name="Titel 6">
            <a:extLst>
              <a:ext uri="{FF2B5EF4-FFF2-40B4-BE49-F238E27FC236}">
                <a16:creationId xmlns:a16="http://schemas.microsoft.com/office/drawing/2014/main" id="{DC7CEE86-FB46-48C5-92C6-A9A77AC22960}"/>
              </a:ext>
            </a:extLst>
          </p:cNvPr>
          <p:cNvSpPr>
            <a:spLocks noGrp="1"/>
          </p:cNvSpPr>
          <p:nvPr>
            <p:ph type="title"/>
          </p:nvPr>
        </p:nvSpPr>
        <p:spPr/>
        <p:txBody>
          <a:bodyPr/>
          <a:lstStyle/>
          <a:p>
            <a:r>
              <a:rPr lang="de-DE" dirty="0"/>
              <a:t>Frontend Outlook</a:t>
            </a:r>
          </a:p>
        </p:txBody>
      </p:sp>
    </p:spTree>
    <p:extLst>
      <p:ext uri="{BB962C8B-B14F-4D97-AF65-F5344CB8AC3E}">
        <p14:creationId xmlns:p14="http://schemas.microsoft.com/office/powerpoint/2010/main" val="183301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CFBCE-FF10-4562-81BE-3BF0076A6400}"/>
              </a:ext>
            </a:extLst>
          </p:cNvPr>
          <p:cNvSpPr>
            <a:spLocks noGrp="1"/>
          </p:cNvSpPr>
          <p:nvPr>
            <p:ph type="title"/>
          </p:nvPr>
        </p:nvSpPr>
        <p:spPr/>
        <p:txBody>
          <a:bodyPr/>
          <a:lstStyle/>
          <a:p>
            <a:r>
              <a:rPr lang="de-DE" dirty="0"/>
              <a:t>Motivation</a:t>
            </a:r>
          </a:p>
        </p:txBody>
      </p:sp>
      <p:sp>
        <p:nvSpPr>
          <p:cNvPr id="3" name="Textplatzhalter 2">
            <a:extLst>
              <a:ext uri="{FF2B5EF4-FFF2-40B4-BE49-F238E27FC236}">
                <a16:creationId xmlns:a16="http://schemas.microsoft.com/office/drawing/2014/main" id="{78E8132F-CF24-4CFA-8084-AF88377EA01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1399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4A22A-E193-4717-ACF3-6B80F9EDDB92}"/>
              </a:ext>
            </a:extLst>
          </p:cNvPr>
          <p:cNvSpPr>
            <a:spLocks noGrp="1"/>
          </p:cNvSpPr>
          <p:nvPr>
            <p:ph type="title"/>
          </p:nvPr>
        </p:nvSpPr>
        <p:spPr/>
        <p:txBody>
          <a:bodyPr/>
          <a:lstStyle/>
          <a:p>
            <a:r>
              <a:rPr lang="de-DE" dirty="0"/>
              <a:t>Technologien</a:t>
            </a:r>
          </a:p>
        </p:txBody>
      </p:sp>
      <p:sp>
        <p:nvSpPr>
          <p:cNvPr id="3" name="Textplatzhalter 2">
            <a:extLst>
              <a:ext uri="{FF2B5EF4-FFF2-40B4-BE49-F238E27FC236}">
                <a16:creationId xmlns:a16="http://schemas.microsoft.com/office/drawing/2014/main" id="{2F17E101-ABA1-47D4-998F-99138BCED3A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95922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BF3F23F-8182-4CFE-AF94-CFDE4F20457B}"/>
              </a:ext>
            </a:extLst>
          </p:cNvPr>
          <p:cNvSpPr>
            <a:spLocks noGrp="1"/>
          </p:cNvSpPr>
          <p:nvPr>
            <p:ph idx="1"/>
          </p:nvPr>
        </p:nvSpPr>
        <p:spPr/>
        <p:txBody>
          <a:bodyPr/>
          <a:lstStyle/>
          <a:p>
            <a:r>
              <a:rPr lang="de-DE" dirty="0"/>
              <a:t>Technikaffin wie Chiara ist, fragt sie sich welche Technologien wohl hinter dieser Software sind. </a:t>
            </a:r>
          </a:p>
          <a:p>
            <a:r>
              <a:rPr lang="de-DE" dirty="0"/>
              <a:t>Welche Technologien wurden wohl für das Frontend benützt, welche wohl für das Backend und welche für Outlook?</a:t>
            </a:r>
          </a:p>
        </p:txBody>
      </p:sp>
      <p:sp>
        <p:nvSpPr>
          <p:cNvPr id="3" name="Datumsplatzhalter 2">
            <a:extLst>
              <a:ext uri="{FF2B5EF4-FFF2-40B4-BE49-F238E27FC236}">
                <a16:creationId xmlns:a16="http://schemas.microsoft.com/office/drawing/2014/main" id="{79D8C8D0-428B-4E7E-956B-0E17CAFA8903}"/>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08636FFD-4FE1-4D2A-828C-41D6CAC10B0F}"/>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99CD34F8-1ED7-40BA-93F7-81DD1D325828}"/>
              </a:ext>
            </a:extLst>
          </p:cNvPr>
          <p:cNvSpPr>
            <a:spLocks noGrp="1"/>
          </p:cNvSpPr>
          <p:nvPr>
            <p:ph type="sldNum" sz="quarter" idx="12"/>
          </p:nvPr>
        </p:nvSpPr>
        <p:spPr/>
        <p:txBody>
          <a:bodyPr/>
          <a:lstStyle/>
          <a:p>
            <a:fld id="{9E82CC3C-1DC0-4FDA-9590-6CC506AB67F8}" type="slidenum">
              <a:rPr lang="de-DE" smtClean="0"/>
              <a:pPr/>
              <a:t>31</a:t>
            </a:fld>
            <a:endParaRPr lang="de-DE" dirty="0"/>
          </a:p>
        </p:txBody>
      </p:sp>
      <p:sp>
        <p:nvSpPr>
          <p:cNvPr id="6" name="Textplatzhalter 5">
            <a:extLst>
              <a:ext uri="{FF2B5EF4-FFF2-40B4-BE49-F238E27FC236}">
                <a16:creationId xmlns:a16="http://schemas.microsoft.com/office/drawing/2014/main" id="{5368F087-F904-416B-9309-C53E850B0C01}"/>
              </a:ext>
            </a:extLst>
          </p:cNvPr>
          <p:cNvSpPr>
            <a:spLocks noGrp="1"/>
          </p:cNvSpPr>
          <p:nvPr>
            <p:ph type="body" sz="quarter" idx="13"/>
          </p:nvPr>
        </p:nvSpPr>
        <p:spPr/>
        <p:txBody>
          <a:bodyPr/>
          <a:lstStyle/>
          <a:p>
            <a:r>
              <a:rPr lang="de-DE" dirty="0"/>
              <a:t>Einführung</a:t>
            </a:r>
          </a:p>
        </p:txBody>
      </p:sp>
      <p:sp>
        <p:nvSpPr>
          <p:cNvPr id="7" name="Titel 6">
            <a:extLst>
              <a:ext uri="{FF2B5EF4-FFF2-40B4-BE49-F238E27FC236}">
                <a16:creationId xmlns:a16="http://schemas.microsoft.com/office/drawing/2014/main" id="{A9665F69-89BB-43A8-801D-3A5CFE61C592}"/>
              </a:ext>
            </a:extLst>
          </p:cNvPr>
          <p:cNvSpPr>
            <a:spLocks noGrp="1"/>
          </p:cNvSpPr>
          <p:nvPr>
            <p:ph type="title"/>
          </p:nvPr>
        </p:nvSpPr>
        <p:spPr/>
        <p:txBody>
          <a:bodyPr/>
          <a:lstStyle/>
          <a:p>
            <a:r>
              <a:rPr lang="de-DE" dirty="0"/>
              <a:t>Technologien</a:t>
            </a:r>
          </a:p>
        </p:txBody>
      </p:sp>
    </p:spTree>
    <p:extLst>
      <p:ext uri="{BB962C8B-B14F-4D97-AF65-F5344CB8AC3E}">
        <p14:creationId xmlns:p14="http://schemas.microsoft.com/office/powerpoint/2010/main" val="3308076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82B4D23-A2B7-7B45-A0E9-65B2771DC81F}"/>
              </a:ext>
            </a:extLst>
          </p:cNvPr>
          <p:cNvSpPr>
            <a:spLocks noGrp="1"/>
          </p:cNvSpPr>
          <p:nvPr>
            <p:ph idx="1"/>
          </p:nvPr>
        </p:nvSpPr>
        <p:spPr/>
        <p:txBody>
          <a:bodyPr/>
          <a:lstStyle/>
          <a:p>
            <a:r>
              <a:rPr lang="de-DE" b="1" dirty="0" err="1"/>
              <a:t>TypeScript</a:t>
            </a:r>
            <a:r>
              <a:rPr lang="de-DE" b="1" dirty="0"/>
              <a:t> </a:t>
            </a:r>
            <a:r>
              <a:rPr lang="de-DE" dirty="0"/>
              <a:t>(</a:t>
            </a:r>
            <a:r>
              <a:rPr lang="de-DE" dirty="0" err="1"/>
              <a:t>programming</a:t>
            </a:r>
            <a:r>
              <a:rPr lang="de-DE" dirty="0"/>
              <a:t> </a:t>
            </a:r>
            <a:r>
              <a:rPr lang="de-DE" dirty="0" err="1"/>
              <a:t>language</a:t>
            </a:r>
            <a:r>
              <a:rPr lang="de-DE" dirty="0"/>
              <a:t>)</a:t>
            </a:r>
          </a:p>
          <a:p>
            <a:r>
              <a:rPr lang="de-DE" b="1" dirty="0" err="1"/>
              <a:t>Vue.js</a:t>
            </a:r>
            <a:r>
              <a:rPr lang="de-DE" b="1" dirty="0"/>
              <a:t> </a:t>
            </a:r>
            <a:r>
              <a:rPr lang="de-DE" dirty="0"/>
              <a:t>(Frontend UI Framework)</a:t>
            </a:r>
          </a:p>
          <a:p>
            <a:r>
              <a:rPr lang="de-DE" b="1" dirty="0" err="1"/>
              <a:t>Vuetify.js</a:t>
            </a:r>
            <a:r>
              <a:rPr lang="de-DE" b="1" dirty="0"/>
              <a:t>/</a:t>
            </a:r>
            <a:r>
              <a:rPr lang="de-DE" b="1" dirty="0" err="1"/>
              <a:t>Material.io</a:t>
            </a:r>
            <a:r>
              <a:rPr lang="de-DE" b="1" dirty="0"/>
              <a:t> </a:t>
            </a:r>
            <a:r>
              <a:rPr lang="de-DE" dirty="0"/>
              <a:t>(Material Design </a:t>
            </a:r>
            <a:r>
              <a:rPr lang="de-DE" dirty="0" err="1"/>
              <a:t>for</a:t>
            </a:r>
            <a:r>
              <a:rPr lang="de-DE" dirty="0"/>
              <a:t> </a:t>
            </a:r>
            <a:r>
              <a:rPr lang="de-DE" dirty="0" err="1"/>
              <a:t>vue</a:t>
            </a:r>
            <a:r>
              <a:rPr lang="de-DE" dirty="0"/>
              <a:t>)</a:t>
            </a:r>
          </a:p>
          <a:p>
            <a:r>
              <a:rPr lang="de-DE" b="1" dirty="0" err="1"/>
              <a:t>Firebase</a:t>
            </a:r>
            <a:r>
              <a:rPr lang="de-DE" b="1" dirty="0"/>
              <a:t> </a:t>
            </a:r>
            <a:r>
              <a:rPr lang="de-DE" dirty="0"/>
              <a:t>(Login </a:t>
            </a:r>
            <a:r>
              <a:rPr lang="de-DE" dirty="0" err="1"/>
              <a:t>and</a:t>
            </a:r>
            <a:r>
              <a:rPr lang="de-DE" dirty="0"/>
              <a:t> Registration </a:t>
            </a:r>
            <a:r>
              <a:rPr lang="de-DE" dirty="0" err="1"/>
              <a:t>with</a:t>
            </a:r>
            <a:r>
              <a:rPr lang="de-DE" dirty="0"/>
              <a:t> extern </a:t>
            </a:r>
            <a:r>
              <a:rPr lang="de-DE" dirty="0" err="1"/>
              <a:t>account</a:t>
            </a:r>
            <a:r>
              <a:rPr lang="de-DE" dirty="0"/>
              <a:t>)</a:t>
            </a:r>
          </a:p>
        </p:txBody>
      </p:sp>
      <p:sp>
        <p:nvSpPr>
          <p:cNvPr id="3" name="Datumsplatzhalter 2">
            <a:extLst>
              <a:ext uri="{FF2B5EF4-FFF2-40B4-BE49-F238E27FC236}">
                <a16:creationId xmlns:a16="http://schemas.microsoft.com/office/drawing/2014/main" id="{3AC263E2-0A1A-154F-9F69-4E46AEA08D37}"/>
              </a:ext>
            </a:extLst>
          </p:cNvPr>
          <p:cNvSpPr>
            <a:spLocks noGrp="1"/>
          </p:cNvSpPr>
          <p:nvPr>
            <p:ph type="dt" sz="half" idx="10"/>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92578F08-C1F7-E142-A021-0DCEE9C305C2}" type="datetime1">
              <a:rPr kumimoji="0" lang="de-DE" sz="58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16.10.2018</a:t>
            </a:fld>
            <a:endParaRPr kumimoji="0" lang="de-DE" sz="580" b="0" i="0" u="none" strike="noStrike" kern="1200" cap="none" spc="0" normalizeH="0" baseline="0" noProof="0" dirty="0">
              <a:ln>
                <a:noFill/>
              </a:ln>
              <a:solidFill>
                <a:srgbClr val="3E444C"/>
              </a:solidFill>
              <a:effectLst/>
              <a:uLnTx/>
              <a:uFillTx/>
              <a:latin typeface="Arial"/>
              <a:ea typeface="+mn-ea"/>
              <a:cs typeface="+mn-cs"/>
            </a:endParaRPr>
          </a:p>
        </p:txBody>
      </p:sp>
      <p:sp>
        <p:nvSpPr>
          <p:cNvPr id="4" name="Fußzeilenplatzhalter 3">
            <a:extLst>
              <a:ext uri="{FF2B5EF4-FFF2-40B4-BE49-F238E27FC236}">
                <a16:creationId xmlns:a16="http://schemas.microsoft.com/office/drawing/2014/main" id="{0F3D3ADE-2D16-3C40-A268-28F81718959C}"/>
              </a:ext>
            </a:extLst>
          </p:cNvPr>
          <p:cNvSpPr>
            <a:spLocks noGrp="1"/>
          </p:cNvSpPr>
          <p:nvPr>
            <p:ph type="ftr" sz="quarter" idx="1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de-DE" sz="700" b="1" i="0" u="none" strike="noStrike" kern="1200" cap="none" spc="0" normalizeH="0" baseline="0" noProof="0" dirty="0" err="1">
                <a:ln>
                  <a:noFill/>
                </a:ln>
                <a:solidFill>
                  <a:srgbClr val="3E444C"/>
                </a:solidFill>
                <a:effectLst/>
                <a:uLnTx/>
                <a:uFillTx/>
                <a:latin typeface="Arial"/>
                <a:ea typeface="+mn-ea"/>
                <a:cs typeface="+mn-cs"/>
              </a:rPr>
              <a:t>meetznow.io</a:t>
            </a:r>
            <a:endParaRPr kumimoji="0" lang="de-DE" sz="700" b="1" i="0" u="none" strike="noStrike" kern="1200" cap="none" spc="0" normalizeH="0" baseline="0" noProof="0" dirty="0">
              <a:ln>
                <a:noFill/>
              </a:ln>
              <a:solidFill>
                <a:srgbClr val="3E444C"/>
              </a:solidFill>
              <a:effectLst/>
              <a:uLnTx/>
              <a:uFillTx/>
              <a:latin typeface="Arial"/>
              <a:ea typeface="+mn-ea"/>
              <a:cs typeface="+mn-cs"/>
            </a:endParaRPr>
          </a:p>
        </p:txBody>
      </p:sp>
      <p:sp>
        <p:nvSpPr>
          <p:cNvPr id="5" name="Foliennummernplatzhalter 4">
            <a:extLst>
              <a:ext uri="{FF2B5EF4-FFF2-40B4-BE49-F238E27FC236}">
                <a16:creationId xmlns:a16="http://schemas.microsoft.com/office/drawing/2014/main" id="{350A054D-82C5-F242-8EEC-D1E0FE526DFD}"/>
              </a:ext>
            </a:extLst>
          </p:cNvPr>
          <p:cNvSpPr>
            <a:spLocks noGrp="1"/>
          </p:cNvSpPr>
          <p:nvPr>
            <p:ph type="sldNum" sz="quarter" idx="12"/>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9E82CC3C-1DC0-4FDA-9590-6CC506AB67F8}" type="slidenum">
              <a:rPr kumimoji="0" lang="de-DE" sz="70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32</a:t>
            </a:fld>
            <a:endParaRPr kumimoji="0" lang="de-DE" sz="700" b="0" i="0" u="none" strike="noStrike" kern="1200" cap="none" spc="0" normalizeH="0" baseline="0" noProof="0" dirty="0">
              <a:ln>
                <a:noFill/>
              </a:ln>
              <a:solidFill>
                <a:srgbClr val="3E444C"/>
              </a:solidFill>
              <a:effectLst/>
              <a:uLnTx/>
              <a:uFillTx/>
              <a:latin typeface="Arial"/>
              <a:ea typeface="+mn-ea"/>
              <a:cs typeface="+mn-cs"/>
            </a:endParaRPr>
          </a:p>
        </p:txBody>
      </p:sp>
      <p:sp>
        <p:nvSpPr>
          <p:cNvPr id="6" name="Textplatzhalter 5">
            <a:extLst>
              <a:ext uri="{FF2B5EF4-FFF2-40B4-BE49-F238E27FC236}">
                <a16:creationId xmlns:a16="http://schemas.microsoft.com/office/drawing/2014/main" id="{BF59F44E-BB41-934D-8E7E-936D9671AA67}"/>
              </a:ext>
            </a:extLst>
          </p:cNvPr>
          <p:cNvSpPr>
            <a:spLocks noGrp="1"/>
          </p:cNvSpPr>
          <p:nvPr>
            <p:ph type="body" sz="quarter" idx="13"/>
          </p:nvPr>
        </p:nvSpPr>
        <p:spPr/>
        <p:txBody>
          <a:bodyPr/>
          <a:lstStyle/>
          <a:p>
            <a:r>
              <a:rPr lang="de-DE" dirty="0"/>
              <a:t>Frontend</a:t>
            </a:r>
          </a:p>
        </p:txBody>
      </p:sp>
      <p:sp>
        <p:nvSpPr>
          <p:cNvPr id="7" name="Titel 6">
            <a:extLst>
              <a:ext uri="{FF2B5EF4-FFF2-40B4-BE49-F238E27FC236}">
                <a16:creationId xmlns:a16="http://schemas.microsoft.com/office/drawing/2014/main" id="{1C45619E-11C4-2343-94CC-D467FFD2FA10}"/>
              </a:ext>
            </a:extLst>
          </p:cNvPr>
          <p:cNvSpPr>
            <a:spLocks noGrp="1"/>
          </p:cNvSpPr>
          <p:nvPr>
            <p:ph type="title"/>
          </p:nvPr>
        </p:nvSpPr>
        <p:spPr/>
        <p:txBody>
          <a:bodyPr/>
          <a:lstStyle/>
          <a:p>
            <a:r>
              <a:rPr lang="de-DE" dirty="0"/>
              <a:t>Technologien</a:t>
            </a:r>
          </a:p>
        </p:txBody>
      </p:sp>
      <p:pic>
        <p:nvPicPr>
          <p:cNvPr id="9" name="Grafik 8">
            <a:extLst>
              <a:ext uri="{FF2B5EF4-FFF2-40B4-BE49-F238E27FC236}">
                <a16:creationId xmlns:a16="http://schemas.microsoft.com/office/drawing/2014/main" id="{B6A14B2B-516C-714D-BF72-614560C99C61}"/>
              </a:ext>
            </a:extLst>
          </p:cNvPr>
          <p:cNvPicPr>
            <a:picLocks noChangeAspect="1"/>
          </p:cNvPicPr>
          <p:nvPr/>
        </p:nvPicPr>
        <p:blipFill>
          <a:blip r:embed="rId2"/>
          <a:stretch>
            <a:fillRect/>
          </a:stretch>
        </p:blipFill>
        <p:spPr>
          <a:xfrm>
            <a:off x="6130636" y="3729832"/>
            <a:ext cx="2378364" cy="1331117"/>
          </a:xfrm>
          <a:prstGeom prst="rect">
            <a:avLst/>
          </a:prstGeom>
        </p:spPr>
      </p:pic>
      <p:pic>
        <p:nvPicPr>
          <p:cNvPr id="11" name="Grafik 10">
            <a:extLst>
              <a:ext uri="{FF2B5EF4-FFF2-40B4-BE49-F238E27FC236}">
                <a16:creationId xmlns:a16="http://schemas.microsoft.com/office/drawing/2014/main" id="{D7396044-94A3-FA4D-91FE-B445489FA9C7}"/>
              </a:ext>
            </a:extLst>
          </p:cNvPr>
          <p:cNvPicPr>
            <a:picLocks noChangeAspect="1"/>
          </p:cNvPicPr>
          <p:nvPr/>
        </p:nvPicPr>
        <p:blipFill>
          <a:blip r:embed="rId3"/>
          <a:stretch>
            <a:fillRect/>
          </a:stretch>
        </p:blipFill>
        <p:spPr>
          <a:xfrm>
            <a:off x="579913" y="3924467"/>
            <a:ext cx="2587914" cy="941845"/>
          </a:xfrm>
          <a:prstGeom prst="rect">
            <a:avLst/>
          </a:prstGeom>
        </p:spPr>
      </p:pic>
      <p:pic>
        <p:nvPicPr>
          <p:cNvPr id="15" name="Grafik 14">
            <a:extLst>
              <a:ext uri="{FF2B5EF4-FFF2-40B4-BE49-F238E27FC236}">
                <a16:creationId xmlns:a16="http://schemas.microsoft.com/office/drawing/2014/main" id="{43D0AEEF-5424-9E47-AD95-A1A02EE4C4E2}"/>
              </a:ext>
            </a:extLst>
          </p:cNvPr>
          <p:cNvPicPr>
            <a:picLocks noChangeAspect="1"/>
          </p:cNvPicPr>
          <p:nvPr/>
        </p:nvPicPr>
        <p:blipFill>
          <a:blip r:embed="rId4"/>
          <a:stretch>
            <a:fillRect/>
          </a:stretch>
        </p:blipFill>
        <p:spPr>
          <a:xfrm>
            <a:off x="3233155" y="3197494"/>
            <a:ext cx="2730793" cy="1668818"/>
          </a:xfrm>
          <a:prstGeom prst="rect">
            <a:avLst/>
          </a:prstGeom>
        </p:spPr>
      </p:pic>
    </p:spTree>
    <p:extLst>
      <p:ext uri="{BB962C8B-B14F-4D97-AF65-F5344CB8AC3E}">
        <p14:creationId xmlns:p14="http://schemas.microsoft.com/office/powerpoint/2010/main" val="993516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CA2746B-D519-B048-AE5C-58380323D34D}"/>
              </a:ext>
            </a:extLst>
          </p:cNvPr>
          <p:cNvSpPr>
            <a:spLocks noGrp="1"/>
          </p:cNvSpPr>
          <p:nvPr>
            <p:ph idx="1"/>
          </p:nvPr>
        </p:nvSpPr>
        <p:spPr/>
        <p:txBody>
          <a:bodyPr/>
          <a:lstStyle/>
          <a:p>
            <a:pPr marL="0" indent="0">
              <a:buNone/>
            </a:pPr>
            <a:r>
              <a:rPr lang="de-DE" b="1" dirty="0"/>
              <a:t>Outlook</a:t>
            </a:r>
          </a:p>
          <a:p>
            <a:r>
              <a:rPr lang="de-DE" b="1" dirty="0"/>
              <a:t>Microsoft </a:t>
            </a:r>
            <a:r>
              <a:rPr lang="de-DE" b="1" dirty="0" err="1"/>
              <a:t>Visiual</a:t>
            </a:r>
            <a:r>
              <a:rPr lang="de-DE" b="1" dirty="0"/>
              <a:t> Studio Tools </a:t>
            </a:r>
            <a:r>
              <a:rPr lang="de-DE" b="1" dirty="0" err="1"/>
              <a:t>for</a:t>
            </a:r>
            <a:r>
              <a:rPr lang="de-DE" b="1" dirty="0"/>
              <a:t> Office </a:t>
            </a:r>
            <a:r>
              <a:rPr lang="de-DE" b="1" dirty="0" err="1"/>
              <a:t>with</a:t>
            </a:r>
            <a:r>
              <a:rPr lang="de-DE" b="1" dirty="0"/>
              <a:t> C# </a:t>
            </a:r>
            <a:r>
              <a:rPr lang="de-DE" dirty="0"/>
              <a:t>(Outlook API)</a:t>
            </a:r>
          </a:p>
          <a:p>
            <a:r>
              <a:rPr lang="de-DE" b="1" dirty="0"/>
              <a:t>XAML </a:t>
            </a:r>
            <a:r>
              <a:rPr lang="de-DE" dirty="0"/>
              <a:t>(UI-Design)</a:t>
            </a:r>
          </a:p>
          <a:p>
            <a:r>
              <a:rPr lang="de-DE" b="1" dirty="0" err="1"/>
              <a:t>RestSharp</a:t>
            </a:r>
            <a:r>
              <a:rPr lang="de-DE" dirty="0"/>
              <a:t> (backend </a:t>
            </a:r>
            <a:r>
              <a:rPr lang="de-DE" dirty="0" err="1"/>
              <a:t>communication</a:t>
            </a:r>
            <a:r>
              <a:rPr lang="de-DE" dirty="0"/>
              <a:t>)</a:t>
            </a:r>
          </a:p>
          <a:p>
            <a:r>
              <a:rPr lang="de-DE" b="1" dirty="0" err="1"/>
              <a:t>Json.net</a:t>
            </a:r>
            <a:r>
              <a:rPr lang="de-DE" b="1" dirty="0"/>
              <a:t>/Newtonsoft </a:t>
            </a:r>
            <a:r>
              <a:rPr lang="de-DE" dirty="0"/>
              <a:t>(</a:t>
            </a:r>
            <a:r>
              <a:rPr lang="de-DE" dirty="0" err="1"/>
              <a:t>Json</a:t>
            </a:r>
            <a:r>
              <a:rPr lang="de-DE" dirty="0"/>
              <a:t> Parser)</a:t>
            </a:r>
          </a:p>
          <a:p>
            <a:r>
              <a:rPr lang="de-DE" b="1" dirty="0" err="1"/>
              <a:t>MSTest</a:t>
            </a:r>
            <a:r>
              <a:rPr lang="de-DE" b="1" dirty="0"/>
              <a:t> V2 </a:t>
            </a:r>
            <a:r>
              <a:rPr lang="de-DE" dirty="0"/>
              <a:t>(Test Framework)</a:t>
            </a:r>
          </a:p>
        </p:txBody>
      </p:sp>
      <p:sp>
        <p:nvSpPr>
          <p:cNvPr id="3" name="Datumsplatzhalter 2">
            <a:extLst>
              <a:ext uri="{FF2B5EF4-FFF2-40B4-BE49-F238E27FC236}">
                <a16:creationId xmlns:a16="http://schemas.microsoft.com/office/drawing/2014/main" id="{4024A64A-F3C5-8744-8964-6A81063387EA}"/>
              </a:ext>
            </a:extLst>
          </p:cNvPr>
          <p:cNvSpPr>
            <a:spLocks noGrp="1"/>
          </p:cNvSpPr>
          <p:nvPr>
            <p:ph type="dt" sz="half" idx="10"/>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C8658F6D-BD10-424E-989B-7CE28229FE9A}" type="datetime1">
              <a:rPr kumimoji="0" lang="de-DE" sz="58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16.10.2018</a:t>
            </a:fld>
            <a:endParaRPr kumimoji="0" lang="de-DE" sz="580" b="0" i="0" u="none" strike="noStrike" kern="1200" cap="none" spc="0" normalizeH="0" baseline="0" noProof="0" dirty="0">
              <a:ln>
                <a:noFill/>
              </a:ln>
              <a:solidFill>
                <a:srgbClr val="3E444C"/>
              </a:solidFill>
              <a:effectLst/>
              <a:uLnTx/>
              <a:uFillTx/>
              <a:latin typeface="Arial"/>
              <a:ea typeface="+mn-ea"/>
              <a:cs typeface="+mn-cs"/>
            </a:endParaRPr>
          </a:p>
        </p:txBody>
      </p:sp>
      <p:sp>
        <p:nvSpPr>
          <p:cNvPr id="4" name="Fußzeilenplatzhalter 3">
            <a:extLst>
              <a:ext uri="{FF2B5EF4-FFF2-40B4-BE49-F238E27FC236}">
                <a16:creationId xmlns:a16="http://schemas.microsoft.com/office/drawing/2014/main" id="{E2ED96EF-95E1-BC48-83F3-974C079F8430}"/>
              </a:ext>
            </a:extLst>
          </p:cNvPr>
          <p:cNvSpPr>
            <a:spLocks noGrp="1"/>
          </p:cNvSpPr>
          <p:nvPr>
            <p:ph type="ftr" sz="quarter" idx="1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de-DE" sz="700" b="1" i="0" u="none" strike="noStrike" kern="1200" cap="none" spc="0" normalizeH="0" baseline="0" noProof="0" dirty="0" err="1">
                <a:ln>
                  <a:noFill/>
                </a:ln>
                <a:solidFill>
                  <a:srgbClr val="3E444C"/>
                </a:solidFill>
                <a:effectLst/>
                <a:uLnTx/>
                <a:uFillTx/>
                <a:latin typeface="Arial"/>
                <a:ea typeface="+mn-ea"/>
                <a:cs typeface="+mn-cs"/>
              </a:rPr>
              <a:t>meetznow.io</a:t>
            </a:r>
            <a:endParaRPr kumimoji="0" lang="de-DE" sz="700" b="1" i="0" u="none" strike="noStrike" kern="1200" cap="none" spc="0" normalizeH="0" baseline="0" noProof="0" dirty="0">
              <a:ln>
                <a:noFill/>
              </a:ln>
              <a:solidFill>
                <a:srgbClr val="3E444C"/>
              </a:solidFill>
              <a:effectLst/>
              <a:uLnTx/>
              <a:uFillTx/>
              <a:latin typeface="Arial"/>
              <a:ea typeface="+mn-ea"/>
              <a:cs typeface="+mn-cs"/>
            </a:endParaRPr>
          </a:p>
        </p:txBody>
      </p:sp>
      <p:sp>
        <p:nvSpPr>
          <p:cNvPr id="5" name="Foliennummernplatzhalter 4">
            <a:extLst>
              <a:ext uri="{FF2B5EF4-FFF2-40B4-BE49-F238E27FC236}">
                <a16:creationId xmlns:a16="http://schemas.microsoft.com/office/drawing/2014/main" id="{476CDF74-30DF-CE42-9005-D32084A8480F}"/>
              </a:ext>
            </a:extLst>
          </p:cNvPr>
          <p:cNvSpPr>
            <a:spLocks noGrp="1"/>
          </p:cNvSpPr>
          <p:nvPr>
            <p:ph type="sldNum" sz="quarter" idx="12"/>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9E82CC3C-1DC0-4FDA-9590-6CC506AB67F8}" type="slidenum">
              <a:rPr kumimoji="0" lang="de-DE" sz="70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33</a:t>
            </a:fld>
            <a:endParaRPr kumimoji="0" lang="de-DE" sz="700" b="0" i="0" u="none" strike="noStrike" kern="1200" cap="none" spc="0" normalizeH="0" baseline="0" noProof="0" dirty="0">
              <a:ln>
                <a:noFill/>
              </a:ln>
              <a:solidFill>
                <a:srgbClr val="3E444C"/>
              </a:solidFill>
              <a:effectLst/>
              <a:uLnTx/>
              <a:uFillTx/>
              <a:latin typeface="Arial"/>
              <a:ea typeface="+mn-ea"/>
              <a:cs typeface="+mn-cs"/>
            </a:endParaRPr>
          </a:p>
        </p:txBody>
      </p:sp>
      <p:sp>
        <p:nvSpPr>
          <p:cNvPr id="6" name="Textplatzhalter 5">
            <a:extLst>
              <a:ext uri="{FF2B5EF4-FFF2-40B4-BE49-F238E27FC236}">
                <a16:creationId xmlns:a16="http://schemas.microsoft.com/office/drawing/2014/main" id="{428E9FA9-14DF-2A42-9C40-FE9341C23ED0}"/>
              </a:ext>
            </a:extLst>
          </p:cNvPr>
          <p:cNvSpPr>
            <a:spLocks noGrp="1"/>
          </p:cNvSpPr>
          <p:nvPr>
            <p:ph type="body" sz="quarter" idx="13"/>
          </p:nvPr>
        </p:nvSpPr>
        <p:spPr/>
        <p:txBody>
          <a:bodyPr/>
          <a:lstStyle/>
          <a:p>
            <a:r>
              <a:rPr lang="de-DE" dirty="0"/>
              <a:t>Outlook</a:t>
            </a:r>
          </a:p>
          <a:p>
            <a:endParaRPr lang="de-DE" dirty="0"/>
          </a:p>
        </p:txBody>
      </p:sp>
      <p:sp>
        <p:nvSpPr>
          <p:cNvPr id="7" name="Titel 6">
            <a:extLst>
              <a:ext uri="{FF2B5EF4-FFF2-40B4-BE49-F238E27FC236}">
                <a16:creationId xmlns:a16="http://schemas.microsoft.com/office/drawing/2014/main" id="{74542979-D328-AF49-96CB-4B87AF0BBCDF}"/>
              </a:ext>
            </a:extLst>
          </p:cNvPr>
          <p:cNvSpPr>
            <a:spLocks noGrp="1"/>
          </p:cNvSpPr>
          <p:nvPr>
            <p:ph type="title"/>
          </p:nvPr>
        </p:nvSpPr>
        <p:spPr/>
        <p:txBody>
          <a:bodyPr/>
          <a:lstStyle/>
          <a:p>
            <a:r>
              <a:rPr lang="de-DE" dirty="0"/>
              <a:t>Technologien</a:t>
            </a:r>
          </a:p>
        </p:txBody>
      </p:sp>
      <p:pic>
        <p:nvPicPr>
          <p:cNvPr id="9" name="Grafik 8">
            <a:extLst>
              <a:ext uri="{FF2B5EF4-FFF2-40B4-BE49-F238E27FC236}">
                <a16:creationId xmlns:a16="http://schemas.microsoft.com/office/drawing/2014/main" id="{09777D2B-8A1E-314B-92DD-2597459947C0}"/>
              </a:ext>
            </a:extLst>
          </p:cNvPr>
          <p:cNvPicPr>
            <a:picLocks noChangeAspect="1"/>
          </p:cNvPicPr>
          <p:nvPr/>
        </p:nvPicPr>
        <p:blipFill>
          <a:blip r:embed="rId2"/>
          <a:stretch>
            <a:fillRect/>
          </a:stretch>
        </p:blipFill>
        <p:spPr>
          <a:xfrm>
            <a:off x="6337955" y="2334986"/>
            <a:ext cx="2218216" cy="947178"/>
          </a:xfrm>
          <a:prstGeom prst="rect">
            <a:avLst/>
          </a:prstGeom>
        </p:spPr>
      </p:pic>
      <p:pic>
        <p:nvPicPr>
          <p:cNvPr id="11" name="Grafik 10">
            <a:extLst>
              <a:ext uri="{FF2B5EF4-FFF2-40B4-BE49-F238E27FC236}">
                <a16:creationId xmlns:a16="http://schemas.microsoft.com/office/drawing/2014/main" id="{0DB9BB02-6998-E747-B6D7-4F011BF63922}"/>
              </a:ext>
            </a:extLst>
          </p:cNvPr>
          <p:cNvPicPr>
            <a:picLocks noChangeAspect="1"/>
          </p:cNvPicPr>
          <p:nvPr/>
        </p:nvPicPr>
        <p:blipFill>
          <a:blip r:embed="rId3"/>
          <a:stretch>
            <a:fillRect/>
          </a:stretch>
        </p:blipFill>
        <p:spPr>
          <a:xfrm>
            <a:off x="3737455" y="3551478"/>
            <a:ext cx="1892300" cy="1066800"/>
          </a:xfrm>
          <a:prstGeom prst="rect">
            <a:avLst/>
          </a:prstGeom>
        </p:spPr>
      </p:pic>
    </p:spTree>
    <p:extLst>
      <p:ext uri="{BB962C8B-B14F-4D97-AF65-F5344CB8AC3E}">
        <p14:creationId xmlns:p14="http://schemas.microsoft.com/office/powerpoint/2010/main" val="2914504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known.png (1612Ã1082)">
            <a:extLst>
              <a:ext uri="{FF2B5EF4-FFF2-40B4-BE49-F238E27FC236}">
                <a16:creationId xmlns:a16="http://schemas.microsoft.com/office/drawing/2014/main" id="{D6FB7CF9-68BD-49B6-A00A-771368702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513" y="243357"/>
            <a:ext cx="7284869" cy="4889721"/>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2">
            <a:extLst>
              <a:ext uri="{FF2B5EF4-FFF2-40B4-BE49-F238E27FC236}">
                <a16:creationId xmlns:a16="http://schemas.microsoft.com/office/drawing/2014/main" id="{A3DB9599-67FB-354C-ADC7-C7D5254CE158}"/>
              </a:ext>
            </a:extLst>
          </p:cNvPr>
          <p:cNvSpPr>
            <a:spLocks noGrp="1"/>
          </p:cNvSpPr>
          <p:nvPr>
            <p:ph type="dt" sz="half" idx="10"/>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BE06DB9C-9740-B448-B86E-CFA0AB4D01B7}" type="datetime1">
              <a:rPr kumimoji="0" lang="de-DE" sz="58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16.10.2018</a:t>
            </a:fld>
            <a:endParaRPr kumimoji="0" lang="de-DE" sz="580" b="0" i="0" u="none" strike="noStrike" kern="1200" cap="none" spc="0" normalizeH="0" baseline="0" noProof="0" dirty="0">
              <a:ln>
                <a:noFill/>
              </a:ln>
              <a:solidFill>
                <a:srgbClr val="3E444C"/>
              </a:solidFill>
              <a:effectLst/>
              <a:uLnTx/>
              <a:uFillTx/>
              <a:latin typeface="Arial"/>
              <a:ea typeface="+mn-ea"/>
              <a:cs typeface="+mn-cs"/>
            </a:endParaRPr>
          </a:p>
        </p:txBody>
      </p:sp>
      <p:sp>
        <p:nvSpPr>
          <p:cNvPr id="4" name="Fußzeilenplatzhalter 3">
            <a:extLst>
              <a:ext uri="{FF2B5EF4-FFF2-40B4-BE49-F238E27FC236}">
                <a16:creationId xmlns:a16="http://schemas.microsoft.com/office/drawing/2014/main" id="{76DB55CA-C31D-E74D-A80D-01340640E1F6}"/>
              </a:ext>
            </a:extLst>
          </p:cNvPr>
          <p:cNvSpPr>
            <a:spLocks noGrp="1"/>
          </p:cNvSpPr>
          <p:nvPr>
            <p:ph type="ftr" sz="quarter" idx="1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de-DE" sz="700" b="1" i="0" u="none" strike="noStrike" kern="1200" cap="none" spc="0" normalizeH="0" baseline="0" noProof="0">
                <a:ln>
                  <a:noFill/>
                </a:ln>
                <a:solidFill>
                  <a:srgbClr val="3E444C"/>
                </a:solidFill>
                <a:effectLst/>
                <a:uLnTx/>
                <a:uFillTx/>
                <a:latin typeface="Arial"/>
                <a:ea typeface="+mn-ea"/>
                <a:cs typeface="+mn-cs"/>
              </a:rPr>
              <a:t>meetznow.io</a:t>
            </a:r>
            <a:endParaRPr kumimoji="0" lang="de-DE" sz="700" b="1" i="0" u="none" strike="noStrike" kern="1200" cap="none" spc="0" normalizeH="0" baseline="0" noProof="0" dirty="0">
              <a:ln>
                <a:noFill/>
              </a:ln>
              <a:solidFill>
                <a:srgbClr val="3E444C"/>
              </a:solidFill>
              <a:effectLst/>
              <a:uLnTx/>
              <a:uFillTx/>
              <a:latin typeface="Arial"/>
              <a:ea typeface="+mn-ea"/>
              <a:cs typeface="+mn-cs"/>
            </a:endParaRPr>
          </a:p>
        </p:txBody>
      </p:sp>
      <p:sp>
        <p:nvSpPr>
          <p:cNvPr id="5" name="Foliennummernplatzhalter 4">
            <a:extLst>
              <a:ext uri="{FF2B5EF4-FFF2-40B4-BE49-F238E27FC236}">
                <a16:creationId xmlns:a16="http://schemas.microsoft.com/office/drawing/2014/main" id="{10EE54CF-676D-6C43-B2A9-1C041ED6FFE0}"/>
              </a:ext>
            </a:extLst>
          </p:cNvPr>
          <p:cNvSpPr>
            <a:spLocks noGrp="1"/>
          </p:cNvSpPr>
          <p:nvPr>
            <p:ph type="sldNum" sz="quarter" idx="12"/>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9E82CC3C-1DC0-4FDA-9590-6CC506AB67F8}" type="slidenum">
              <a:rPr kumimoji="0" lang="de-DE" sz="70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34</a:t>
            </a:fld>
            <a:endParaRPr kumimoji="0" lang="de-DE" sz="700" b="0" i="0" u="none" strike="noStrike" kern="1200" cap="none" spc="0" normalizeH="0" baseline="0" noProof="0" dirty="0">
              <a:ln>
                <a:noFill/>
              </a:ln>
              <a:solidFill>
                <a:srgbClr val="3E444C"/>
              </a:solidFill>
              <a:effectLst/>
              <a:uLnTx/>
              <a:uFillTx/>
              <a:latin typeface="Arial"/>
              <a:ea typeface="+mn-ea"/>
              <a:cs typeface="+mn-cs"/>
            </a:endParaRPr>
          </a:p>
        </p:txBody>
      </p:sp>
      <p:sp>
        <p:nvSpPr>
          <p:cNvPr id="7" name="Titel 6">
            <a:extLst>
              <a:ext uri="{FF2B5EF4-FFF2-40B4-BE49-F238E27FC236}">
                <a16:creationId xmlns:a16="http://schemas.microsoft.com/office/drawing/2014/main" id="{2ECA09C4-E72D-FD44-ACBC-5D42AB83FDB2}"/>
              </a:ext>
            </a:extLst>
          </p:cNvPr>
          <p:cNvSpPr>
            <a:spLocks noGrp="1"/>
          </p:cNvSpPr>
          <p:nvPr>
            <p:ph type="title"/>
          </p:nvPr>
        </p:nvSpPr>
        <p:spPr/>
        <p:txBody>
          <a:bodyPr/>
          <a:lstStyle/>
          <a:p>
            <a:r>
              <a:rPr lang="de-DE" dirty="0"/>
              <a:t>Technologien </a:t>
            </a:r>
          </a:p>
        </p:txBody>
      </p:sp>
    </p:spTree>
    <p:extLst>
      <p:ext uri="{BB962C8B-B14F-4D97-AF65-F5344CB8AC3E}">
        <p14:creationId xmlns:p14="http://schemas.microsoft.com/office/powerpoint/2010/main" val="225789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B3F0B4A-7F27-3947-A704-B15E098B7738}"/>
              </a:ext>
            </a:extLst>
          </p:cNvPr>
          <p:cNvSpPr>
            <a:spLocks noGrp="1"/>
          </p:cNvSpPr>
          <p:nvPr>
            <p:ph idx="1"/>
          </p:nvPr>
        </p:nvSpPr>
        <p:spPr/>
        <p:txBody>
          <a:bodyPr/>
          <a:lstStyle/>
          <a:p>
            <a:pPr marL="0" indent="0">
              <a:buNone/>
            </a:pPr>
            <a:r>
              <a:rPr lang="de-DE" b="1" dirty="0"/>
              <a:t>Backend</a:t>
            </a:r>
          </a:p>
          <a:p>
            <a:r>
              <a:rPr lang="de-DE" b="1" dirty="0" err="1"/>
              <a:t>MongoDB</a:t>
            </a:r>
            <a:r>
              <a:rPr lang="de-DE" b="1" dirty="0"/>
              <a:t> </a:t>
            </a:r>
            <a:r>
              <a:rPr lang="de-DE" dirty="0"/>
              <a:t>(Database)</a:t>
            </a:r>
          </a:p>
          <a:p>
            <a:r>
              <a:rPr lang="de-DE" b="1" dirty="0"/>
              <a:t>Node.js </a:t>
            </a:r>
            <a:r>
              <a:rPr lang="de-DE" dirty="0"/>
              <a:t>(Server)</a:t>
            </a:r>
            <a:endParaRPr lang="de-DE" b="1" dirty="0"/>
          </a:p>
          <a:p>
            <a:r>
              <a:rPr lang="de-DE" b="1" dirty="0" err="1"/>
              <a:t>Hapijs</a:t>
            </a:r>
            <a:r>
              <a:rPr lang="de-DE" b="1" dirty="0"/>
              <a:t>/</a:t>
            </a:r>
            <a:r>
              <a:rPr lang="de-DE" b="1" dirty="0" err="1"/>
              <a:t>axios</a:t>
            </a:r>
            <a:r>
              <a:rPr lang="de-DE" dirty="0"/>
              <a:t>(backend internal </a:t>
            </a:r>
            <a:r>
              <a:rPr lang="de-DE" dirty="0" err="1"/>
              <a:t>communication</a:t>
            </a:r>
            <a:r>
              <a:rPr lang="de-DE" dirty="0"/>
              <a:t>)</a:t>
            </a:r>
          </a:p>
          <a:p>
            <a:r>
              <a:rPr lang="de-DE" b="1" dirty="0"/>
              <a:t>Docker + </a:t>
            </a:r>
            <a:r>
              <a:rPr lang="de-DE" b="1" dirty="0" err="1"/>
              <a:t>Git</a:t>
            </a:r>
            <a:r>
              <a:rPr lang="de-DE" b="1" dirty="0"/>
              <a:t> </a:t>
            </a:r>
            <a:r>
              <a:rPr lang="de-DE" dirty="0"/>
              <a:t>(</a:t>
            </a:r>
            <a:r>
              <a:rPr lang="de-DE" dirty="0" err="1"/>
              <a:t>Infrastuktur</a:t>
            </a:r>
            <a:r>
              <a:rPr lang="de-DE" dirty="0"/>
              <a:t>)</a:t>
            </a:r>
            <a:endParaRPr lang="de-DE" b="1" dirty="0"/>
          </a:p>
          <a:p>
            <a:pPr marL="0" indent="0">
              <a:buNone/>
            </a:pPr>
            <a:endParaRPr lang="de-DE" b="1" dirty="0"/>
          </a:p>
          <a:p>
            <a:endParaRPr lang="de-DE" b="1" dirty="0"/>
          </a:p>
          <a:p>
            <a:pPr marL="0" indent="0">
              <a:buNone/>
            </a:pPr>
            <a:endParaRPr lang="de-DE" dirty="0"/>
          </a:p>
        </p:txBody>
      </p:sp>
      <p:sp>
        <p:nvSpPr>
          <p:cNvPr id="3" name="Datumsplatzhalter 2">
            <a:extLst>
              <a:ext uri="{FF2B5EF4-FFF2-40B4-BE49-F238E27FC236}">
                <a16:creationId xmlns:a16="http://schemas.microsoft.com/office/drawing/2014/main" id="{DDBEA9EC-59C0-794E-BBDF-DC1FB49EC2A8}"/>
              </a:ext>
            </a:extLst>
          </p:cNvPr>
          <p:cNvSpPr>
            <a:spLocks noGrp="1"/>
          </p:cNvSpPr>
          <p:nvPr>
            <p:ph type="dt" sz="half" idx="10"/>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44F7097D-B121-DB47-8EA1-4F17F28F0D60}" type="datetime1">
              <a:rPr kumimoji="0" lang="de-DE" sz="58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16.10.2018</a:t>
            </a:fld>
            <a:endParaRPr kumimoji="0" lang="de-DE" sz="580" b="0" i="0" u="none" strike="noStrike" kern="1200" cap="none" spc="0" normalizeH="0" baseline="0" noProof="0" dirty="0">
              <a:ln>
                <a:noFill/>
              </a:ln>
              <a:solidFill>
                <a:srgbClr val="3E444C"/>
              </a:solidFill>
              <a:effectLst/>
              <a:uLnTx/>
              <a:uFillTx/>
              <a:latin typeface="Arial"/>
              <a:ea typeface="+mn-ea"/>
              <a:cs typeface="+mn-cs"/>
            </a:endParaRPr>
          </a:p>
        </p:txBody>
      </p:sp>
      <p:sp>
        <p:nvSpPr>
          <p:cNvPr id="4" name="Fußzeilenplatzhalter 3">
            <a:extLst>
              <a:ext uri="{FF2B5EF4-FFF2-40B4-BE49-F238E27FC236}">
                <a16:creationId xmlns:a16="http://schemas.microsoft.com/office/drawing/2014/main" id="{5A57680C-54CF-D449-96D3-D620146EC08A}"/>
              </a:ext>
            </a:extLst>
          </p:cNvPr>
          <p:cNvSpPr>
            <a:spLocks noGrp="1"/>
          </p:cNvSpPr>
          <p:nvPr>
            <p:ph type="ftr" sz="quarter" idx="1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de-DE" sz="700" b="1" i="0" u="none" strike="noStrike" kern="1200" cap="none" spc="0" normalizeH="0" baseline="0" noProof="0" dirty="0" err="1">
                <a:ln>
                  <a:noFill/>
                </a:ln>
                <a:solidFill>
                  <a:srgbClr val="3E444C"/>
                </a:solidFill>
                <a:effectLst/>
                <a:uLnTx/>
                <a:uFillTx/>
                <a:latin typeface="Arial"/>
                <a:ea typeface="+mn-ea"/>
                <a:cs typeface="+mn-cs"/>
              </a:rPr>
              <a:t>meetznow.io</a:t>
            </a:r>
            <a:endParaRPr kumimoji="0" lang="de-DE" sz="700" b="1" i="0" u="none" strike="noStrike" kern="1200" cap="none" spc="0" normalizeH="0" baseline="0" noProof="0" dirty="0">
              <a:ln>
                <a:noFill/>
              </a:ln>
              <a:solidFill>
                <a:srgbClr val="3E444C"/>
              </a:solidFill>
              <a:effectLst/>
              <a:uLnTx/>
              <a:uFillTx/>
              <a:latin typeface="Arial"/>
              <a:ea typeface="+mn-ea"/>
              <a:cs typeface="+mn-cs"/>
            </a:endParaRPr>
          </a:p>
        </p:txBody>
      </p:sp>
      <p:sp>
        <p:nvSpPr>
          <p:cNvPr id="5" name="Foliennummernplatzhalter 4">
            <a:extLst>
              <a:ext uri="{FF2B5EF4-FFF2-40B4-BE49-F238E27FC236}">
                <a16:creationId xmlns:a16="http://schemas.microsoft.com/office/drawing/2014/main" id="{2CA12F45-BD50-0F4E-B77B-1C7E3661DDA4}"/>
              </a:ext>
            </a:extLst>
          </p:cNvPr>
          <p:cNvSpPr>
            <a:spLocks noGrp="1"/>
          </p:cNvSpPr>
          <p:nvPr>
            <p:ph type="sldNum" sz="quarter" idx="12"/>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9E82CC3C-1DC0-4FDA-9590-6CC506AB67F8}" type="slidenum">
              <a:rPr kumimoji="0" lang="de-DE" sz="700" b="0" i="0" u="none" strike="noStrike" kern="1200" cap="none" spc="0" normalizeH="0" baseline="0" noProof="0" smtClean="0">
                <a:ln>
                  <a:noFill/>
                </a:ln>
                <a:solidFill>
                  <a:srgbClr val="3E444C"/>
                </a:solidFill>
                <a:effectLst/>
                <a:uLnTx/>
                <a:uFillTx/>
                <a:latin typeface="Arial"/>
                <a:ea typeface="+mn-ea"/>
                <a:cs typeface="+mn-cs"/>
              </a:rPr>
              <a:pPr marL="0" marR="0" lvl="0" indent="0" algn="l" defTabSz="713232" rtl="0" eaLnBrk="1" fontAlgn="auto" latinLnBrk="0" hangingPunct="1">
                <a:lnSpc>
                  <a:spcPct val="100000"/>
                </a:lnSpc>
                <a:spcBef>
                  <a:spcPts val="0"/>
                </a:spcBef>
                <a:spcAft>
                  <a:spcPts val="0"/>
                </a:spcAft>
                <a:buClrTx/>
                <a:buSzTx/>
                <a:buFontTx/>
                <a:buNone/>
                <a:tabLst/>
                <a:defRPr/>
              </a:pPr>
              <a:t>35</a:t>
            </a:fld>
            <a:endParaRPr kumimoji="0" lang="de-DE" sz="700" b="0" i="0" u="none" strike="noStrike" kern="1200" cap="none" spc="0" normalizeH="0" baseline="0" noProof="0" dirty="0">
              <a:ln>
                <a:noFill/>
              </a:ln>
              <a:solidFill>
                <a:srgbClr val="3E444C"/>
              </a:solidFill>
              <a:effectLst/>
              <a:uLnTx/>
              <a:uFillTx/>
              <a:latin typeface="Arial"/>
              <a:ea typeface="+mn-ea"/>
              <a:cs typeface="+mn-cs"/>
            </a:endParaRPr>
          </a:p>
        </p:txBody>
      </p:sp>
      <p:sp>
        <p:nvSpPr>
          <p:cNvPr id="6" name="Textplatzhalter 5">
            <a:extLst>
              <a:ext uri="{FF2B5EF4-FFF2-40B4-BE49-F238E27FC236}">
                <a16:creationId xmlns:a16="http://schemas.microsoft.com/office/drawing/2014/main" id="{800001A5-CFD2-4649-8C83-9CB29F9652F5}"/>
              </a:ext>
            </a:extLst>
          </p:cNvPr>
          <p:cNvSpPr>
            <a:spLocks noGrp="1"/>
          </p:cNvSpPr>
          <p:nvPr>
            <p:ph type="body" sz="quarter" idx="13"/>
          </p:nvPr>
        </p:nvSpPr>
        <p:spPr/>
        <p:txBody>
          <a:bodyPr/>
          <a:lstStyle/>
          <a:p>
            <a:r>
              <a:rPr lang="de-DE" dirty="0"/>
              <a:t>Backend</a:t>
            </a:r>
          </a:p>
        </p:txBody>
      </p:sp>
      <p:sp>
        <p:nvSpPr>
          <p:cNvPr id="7" name="Titel 6">
            <a:extLst>
              <a:ext uri="{FF2B5EF4-FFF2-40B4-BE49-F238E27FC236}">
                <a16:creationId xmlns:a16="http://schemas.microsoft.com/office/drawing/2014/main" id="{71C4BB87-DEC2-C24E-B90D-B69205267ACB}"/>
              </a:ext>
            </a:extLst>
          </p:cNvPr>
          <p:cNvSpPr>
            <a:spLocks noGrp="1"/>
          </p:cNvSpPr>
          <p:nvPr>
            <p:ph type="title"/>
          </p:nvPr>
        </p:nvSpPr>
        <p:spPr/>
        <p:txBody>
          <a:bodyPr/>
          <a:lstStyle/>
          <a:p>
            <a:r>
              <a:rPr lang="de-DE"/>
              <a:t>Technologien</a:t>
            </a:r>
            <a:endParaRPr lang="de-DE" dirty="0"/>
          </a:p>
        </p:txBody>
      </p:sp>
      <p:pic>
        <p:nvPicPr>
          <p:cNvPr id="9" name="Grafik 8">
            <a:extLst>
              <a:ext uri="{FF2B5EF4-FFF2-40B4-BE49-F238E27FC236}">
                <a16:creationId xmlns:a16="http://schemas.microsoft.com/office/drawing/2014/main" id="{2967D0B3-1683-D54F-83EC-DDA0A5594836}"/>
              </a:ext>
            </a:extLst>
          </p:cNvPr>
          <p:cNvPicPr>
            <a:picLocks noChangeAspect="1"/>
          </p:cNvPicPr>
          <p:nvPr/>
        </p:nvPicPr>
        <p:blipFill>
          <a:blip r:embed="rId2"/>
          <a:stretch>
            <a:fillRect/>
          </a:stretch>
        </p:blipFill>
        <p:spPr>
          <a:xfrm>
            <a:off x="272605" y="3096490"/>
            <a:ext cx="2903589" cy="786245"/>
          </a:xfrm>
          <a:prstGeom prst="rect">
            <a:avLst/>
          </a:prstGeom>
        </p:spPr>
      </p:pic>
      <p:pic>
        <p:nvPicPr>
          <p:cNvPr id="11" name="Grafik 10">
            <a:extLst>
              <a:ext uri="{FF2B5EF4-FFF2-40B4-BE49-F238E27FC236}">
                <a16:creationId xmlns:a16="http://schemas.microsoft.com/office/drawing/2014/main" id="{9713DF60-8F7B-EB4B-9ECC-CADF1BEB39D7}"/>
              </a:ext>
            </a:extLst>
          </p:cNvPr>
          <p:cNvPicPr>
            <a:picLocks noChangeAspect="1"/>
          </p:cNvPicPr>
          <p:nvPr/>
        </p:nvPicPr>
        <p:blipFill>
          <a:blip r:embed="rId3"/>
          <a:stretch>
            <a:fillRect/>
          </a:stretch>
        </p:blipFill>
        <p:spPr>
          <a:xfrm>
            <a:off x="3813655" y="3489612"/>
            <a:ext cx="1816100" cy="1498600"/>
          </a:xfrm>
          <a:prstGeom prst="rect">
            <a:avLst/>
          </a:prstGeom>
        </p:spPr>
      </p:pic>
      <p:pic>
        <p:nvPicPr>
          <p:cNvPr id="2050" name="Picture 2" descr="Bildergebnis fÃ¼r node logo">
            <a:extLst>
              <a:ext uri="{FF2B5EF4-FFF2-40B4-BE49-F238E27FC236}">
                <a16:creationId xmlns:a16="http://schemas.microsoft.com/office/drawing/2014/main" id="{CC96FB2E-65AC-4246-8184-02208C9A5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716" y="2573182"/>
            <a:ext cx="2088737" cy="130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93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31B315-DD23-46F6-92A4-C8176A74FC86}"/>
              </a:ext>
            </a:extLst>
          </p:cNvPr>
          <p:cNvSpPr>
            <a:spLocks noGrp="1"/>
          </p:cNvSpPr>
          <p:nvPr>
            <p:ph type="title"/>
          </p:nvPr>
        </p:nvSpPr>
        <p:spPr/>
        <p:txBody>
          <a:bodyPr/>
          <a:lstStyle/>
          <a:p>
            <a:r>
              <a:rPr lang="de-DE" dirty="0"/>
              <a:t>Zusammenfassung</a:t>
            </a:r>
          </a:p>
        </p:txBody>
      </p:sp>
      <p:sp>
        <p:nvSpPr>
          <p:cNvPr id="3" name="Textplatzhalter 2">
            <a:extLst>
              <a:ext uri="{FF2B5EF4-FFF2-40B4-BE49-F238E27FC236}">
                <a16:creationId xmlns:a16="http://schemas.microsoft.com/office/drawing/2014/main" id="{33190222-AF68-4722-818D-E2A18469581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7285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6820865-DC1A-488F-8D78-ED35AE54C60B}"/>
              </a:ext>
            </a:extLst>
          </p:cNvPr>
          <p:cNvSpPr>
            <a:spLocks noGrp="1"/>
          </p:cNvSpPr>
          <p:nvPr>
            <p:ph idx="1"/>
          </p:nvPr>
        </p:nvSpPr>
        <p:spPr/>
        <p:txBody>
          <a:bodyPr/>
          <a:lstStyle/>
          <a:p>
            <a:r>
              <a:rPr lang="de-DE" dirty="0"/>
              <a:t>Es ist Möglich Umfragen </a:t>
            </a:r>
          </a:p>
          <a:p>
            <a:pPr lvl="1"/>
            <a:r>
              <a:rPr lang="de-DE" dirty="0"/>
              <a:t>Zeitsparend</a:t>
            </a:r>
          </a:p>
          <a:p>
            <a:pPr lvl="1"/>
            <a:r>
              <a:rPr lang="de-DE" dirty="0"/>
              <a:t>Einfach</a:t>
            </a:r>
          </a:p>
          <a:p>
            <a:pPr lvl="1"/>
            <a:r>
              <a:rPr lang="de-DE" dirty="0"/>
              <a:t>Durch einen Kalender Upload automatisch</a:t>
            </a:r>
          </a:p>
          <a:p>
            <a:pPr lvl="1"/>
            <a:r>
              <a:rPr lang="de-DE" dirty="0"/>
              <a:t>Bequem</a:t>
            </a:r>
          </a:p>
          <a:p>
            <a:r>
              <a:rPr lang="de-DE" dirty="0"/>
              <a:t>Zu erstellen</a:t>
            </a:r>
          </a:p>
          <a:p>
            <a:r>
              <a:rPr lang="de-DE" dirty="0"/>
              <a:t>Das Teilnehmen einer Umfrage ist ebenso ein Wonne wie das Erstellen.</a:t>
            </a:r>
          </a:p>
          <a:p>
            <a:r>
              <a:rPr lang="de-DE" dirty="0"/>
              <a:t>Nach dem Teilnehmen bekommt man eine anschauliche Visualisierung der ausgewählten Zeitslots aller Teilnehmer, sowie eine Information wer an einem </a:t>
            </a:r>
            <a:r>
              <a:rPr lang="de-DE" dirty="0" err="1"/>
              <a:t>Zeitslot</a:t>
            </a:r>
            <a:r>
              <a:rPr lang="de-DE" dirty="0"/>
              <a:t> teilgenommen hat.</a:t>
            </a:r>
          </a:p>
          <a:p>
            <a:r>
              <a:rPr lang="de-DE" dirty="0"/>
              <a:t>So erkennt man den besten </a:t>
            </a:r>
            <a:r>
              <a:rPr lang="de-DE" dirty="0" err="1"/>
              <a:t>Zeitslot</a:t>
            </a:r>
            <a:r>
              <a:rPr lang="de-DE" dirty="0"/>
              <a:t> visuell oder auch durch eine Auflistung.</a:t>
            </a:r>
          </a:p>
          <a:p>
            <a:r>
              <a:rPr lang="de-DE" dirty="0"/>
              <a:t>Mit und ohne Account verwendbar.</a:t>
            </a:r>
          </a:p>
        </p:txBody>
      </p:sp>
      <p:sp>
        <p:nvSpPr>
          <p:cNvPr id="3" name="Datumsplatzhalter 2">
            <a:extLst>
              <a:ext uri="{FF2B5EF4-FFF2-40B4-BE49-F238E27FC236}">
                <a16:creationId xmlns:a16="http://schemas.microsoft.com/office/drawing/2014/main" id="{4E32D42A-ABA2-4BBD-8B92-4721BFC44DE4}"/>
              </a:ext>
            </a:extLst>
          </p:cNvPr>
          <p:cNvSpPr>
            <a:spLocks noGrp="1"/>
          </p:cNvSpPr>
          <p:nvPr>
            <p:ph type="dt" sz="half" idx="10"/>
          </p:nvPr>
        </p:nvSpPr>
        <p:spPr/>
        <p:txBody>
          <a:bodyPr/>
          <a:lstStyle/>
          <a:p>
            <a:fld id="{BEA30357-C2EC-2A43-8920-7E462A952243}" type="datetime1">
              <a:rPr lang="de-DE" smtClean="0"/>
              <a:t>16.10.2018</a:t>
            </a:fld>
            <a:endParaRPr lang="de-DE" dirty="0"/>
          </a:p>
        </p:txBody>
      </p:sp>
      <p:sp>
        <p:nvSpPr>
          <p:cNvPr id="4" name="Fußzeilenplatzhalter 3">
            <a:extLst>
              <a:ext uri="{FF2B5EF4-FFF2-40B4-BE49-F238E27FC236}">
                <a16:creationId xmlns:a16="http://schemas.microsoft.com/office/drawing/2014/main" id="{8B4A99BD-8E8D-4A98-BFAB-7E8F7AC14F9D}"/>
              </a:ext>
            </a:extLst>
          </p:cNvPr>
          <p:cNvSpPr>
            <a:spLocks noGrp="1"/>
          </p:cNvSpPr>
          <p:nvPr>
            <p:ph type="ftr" sz="quarter" idx="11"/>
          </p:nvPr>
        </p:nvSpPr>
        <p:spPr/>
        <p:txBody>
          <a:bodyPr/>
          <a:lstStyle/>
          <a:p>
            <a:r>
              <a:rPr lang="de-DE"/>
              <a:t>meetznow.io</a:t>
            </a:r>
            <a:endParaRPr lang="de-DE" dirty="0"/>
          </a:p>
        </p:txBody>
      </p:sp>
      <p:sp>
        <p:nvSpPr>
          <p:cNvPr id="5" name="Foliennummernplatzhalter 4">
            <a:extLst>
              <a:ext uri="{FF2B5EF4-FFF2-40B4-BE49-F238E27FC236}">
                <a16:creationId xmlns:a16="http://schemas.microsoft.com/office/drawing/2014/main" id="{66035DB5-18FA-4E7B-87B5-AA149E58E9D2}"/>
              </a:ext>
            </a:extLst>
          </p:cNvPr>
          <p:cNvSpPr>
            <a:spLocks noGrp="1"/>
          </p:cNvSpPr>
          <p:nvPr>
            <p:ph type="sldNum" sz="quarter" idx="12"/>
          </p:nvPr>
        </p:nvSpPr>
        <p:spPr/>
        <p:txBody>
          <a:bodyPr/>
          <a:lstStyle/>
          <a:p>
            <a:fld id="{9E82CC3C-1DC0-4FDA-9590-6CC506AB67F8}" type="slidenum">
              <a:rPr lang="de-DE" smtClean="0"/>
              <a:pPr/>
              <a:t>37</a:t>
            </a:fld>
            <a:endParaRPr lang="de-DE" dirty="0"/>
          </a:p>
        </p:txBody>
      </p:sp>
      <p:sp>
        <p:nvSpPr>
          <p:cNvPr id="6" name="Textplatzhalter 5">
            <a:extLst>
              <a:ext uri="{FF2B5EF4-FFF2-40B4-BE49-F238E27FC236}">
                <a16:creationId xmlns:a16="http://schemas.microsoft.com/office/drawing/2014/main" id="{44FE76BE-A472-4E34-BE7E-54C9DA962F62}"/>
              </a:ext>
            </a:extLst>
          </p:cNvPr>
          <p:cNvSpPr>
            <a:spLocks noGrp="1"/>
          </p:cNvSpPr>
          <p:nvPr>
            <p:ph type="body" sz="quarter" idx="13"/>
          </p:nvPr>
        </p:nvSpPr>
        <p:spPr/>
        <p:txBody>
          <a:bodyPr/>
          <a:lstStyle/>
          <a:p>
            <a:endParaRPr lang="de-DE"/>
          </a:p>
        </p:txBody>
      </p:sp>
      <p:sp>
        <p:nvSpPr>
          <p:cNvPr id="7" name="Titel 6">
            <a:extLst>
              <a:ext uri="{FF2B5EF4-FFF2-40B4-BE49-F238E27FC236}">
                <a16:creationId xmlns:a16="http://schemas.microsoft.com/office/drawing/2014/main" id="{5ECE6B37-A005-4ECA-8124-EABBA70FF6D3}"/>
              </a:ext>
            </a:extLst>
          </p:cNvPr>
          <p:cNvSpPr>
            <a:spLocks noGrp="1"/>
          </p:cNvSpPr>
          <p:nvPr>
            <p:ph type="title"/>
          </p:nvPr>
        </p:nvSpPr>
        <p:spPr/>
        <p:txBody>
          <a:bodyPr/>
          <a:lstStyle/>
          <a:p>
            <a:r>
              <a:rPr lang="de-DE" dirty="0"/>
              <a:t>Zusammenfassung</a:t>
            </a:r>
          </a:p>
        </p:txBody>
      </p:sp>
    </p:spTree>
    <p:extLst>
      <p:ext uri="{BB962C8B-B14F-4D97-AF65-F5344CB8AC3E}">
        <p14:creationId xmlns:p14="http://schemas.microsoft.com/office/powerpoint/2010/main" val="1039667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B0E9B-3465-4361-AB63-55E2030976AA}"/>
              </a:ext>
            </a:extLst>
          </p:cNvPr>
          <p:cNvSpPr>
            <a:spLocks noGrp="1"/>
          </p:cNvSpPr>
          <p:nvPr>
            <p:ph type="title"/>
          </p:nvPr>
        </p:nvSpPr>
        <p:spPr/>
        <p:txBody>
          <a:bodyPr/>
          <a:lstStyle/>
          <a:p>
            <a:r>
              <a:rPr lang="de-DE" dirty="0"/>
              <a:t>This </a:t>
            </a:r>
            <a:r>
              <a:rPr lang="de-DE" dirty="0" err="1"/>
              <a:t>is</a:t>
            </a:r>
            <a:r>
              <a:rPr lang="de-DE" dirty="0"/>
              <a:t> </a:t>
            </a:r>
            <a:r>
              <a:rPr lang="de-DE" dirty="0" err="1"/>
              <a:t>how</a:t>
            </a:r>
            <a:r>
              <a:rPr lang="de-DE" dirty="0"/>
              <a:t> </a:t>
            </a:r>
            <a:r>
              <a:rPr lang="de-DE" dirty="0" err="1"/>
              <a:t>to</a:t>
            </a:r>
            <a:r>
              <a:rPr lang="de-DE" dirty="0"/>
              <a:t> </a:t>
            </a:r>
            <a:r>
              <a:rPr lang="de-DE" dirty="0" err="1"/>
              <a:t>Meetz</a:t>
            </a:r>
            <a:r>
              <a:rPr lang="de-DE" dirty="0"/>
              <a:t> </a:t>
            </a:r>
            <a:r>
              <a:rPr lang="de-DE" dirty="0" err="1"/>
              <a:t>Now</a:t>
            </a:r>
            <a:r>
              <a:rPr lang="de-DE" dirty="0"/>
              <a:t>!</a:t>
            </a:r>
          </a:p>
        </p:txBody>
      </p:sp>
      <p:sp>
        <p:nvSpPr>
          <p:cNvPr id="3" name="Textplatzhalter 2">
            <a:extLst>
              <a:ext uri="{FF2B5EF4-FFF2-40B4-BE49-F238E27FC236}">
                <a16:creationId xmlns:a16="http://schemas.microsoft.com/office/drawing/2014/main" id="{D15EB36F-DC7E-45F0-B163-682CE7FE366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091322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2E5C95-1427-4628-9DD0-8EEF10B8B7F0}"/>
              </a:ext>
            </a:extLst>
          </p:cNvPr>
          <p:cNvSpPr>
            <a:spLocks noGrp="1"/>
          </p:cNvSpPr>
          <p:nvPr>
            <p:ph type="title"/>
          </p:nvPr>
        </p:nvSpPr>
        <p:spPr/>
        <p:txBody>
          <a:bodyPr/>
          <a:lstStyle/>
          <a:p>
            <a:r>
              <a:rPr lang="de-DE" dirty="0"/>
              <a:t>Live Demo</a:t>
            </a:r>
          </a:p>
        </p:txBody>
      </p:sp>
      <p:sp>
        <p:nvSpPr>
          <p:cNvPr id="3" name="Textplatzhalter 2">
            <a:extLst>
              <a:ext uri="{FF2B5EF4-FFF2-40B4-BE49-F238E27FC236}">
                <a16:creationId xmlns:a16="http://schemas.microsoft.com/office/drawing/2014/main" id="{E5503DCA-681C-437A-82F9-335F32DCD27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4305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396FEE-7F9D-4B92-B7FB-B8D343BD3C21}"/>
              </a:ext>
            </a:extLst>
          </p:cNvPr>
          <p:cNvSpPr>
            <a:spLocks noGrp="1"/>
          </p:cNvSpPr>
          <p:nvPr>
            <p:ph idx="1"/>
          </p:nvPr>
        </p:nvSpPr>
        <p:spPr/>
        <p:txBody>
          <a:bodyPr/>
          <a:lstStyle/>
          <a:p>
            <a:r>
              <a:rPr lang="de-DE" dirty="0"/>
              <a:t>Stellen Sie sich vor Sie wollen ein Meeting organisieren mit mehreren Teilnehmern. Wie immer brauchen Sie einen Tag und eine Uhrzeit an der die Großzahl der Teilnehmer sich Zeit nehmen wollen.</a:t>
            </a:r>
          </a:p>
          <a:p>
            <a:r>
              <a:rPr lang="de-DE" dirty="0"/>
              <a:t>So startet der Prozess der Terminfindung. Man gibt selbst Tage und Uhrzeiten vor und fragt die Teilnehmer wann sie können, wie bei diversen Abstimmtools. Zum Beispiel das bekannte blaue. </a:t>
            </a:r>
          </a:p>
          <a:p>
            <a:r>
              <a:rPr lang="de-DE" dirty="0"/>
              <a:t>Mühselig und Zeitaufwendig, gibt man mehrere Zeitslots vor, am 19.10 von 14:00 Uhr bis 15:00 Uhr, von 14:15 Uhr bis 15:15 Uhr, von 14:30 bis 15:30. Dabei fragt man sich ob es nicht eine einfachere Methode gibt, die die eigene wertvolle Zeit nicht so verschwendet.</a:t>
            </a:r>
          </a:p>
          <a:p>
            <a:r>
              <a:rPr lang="de-DE" dirty="0"/>
              <a:t>Dieselbe Frage haben sich Patrick und seine Freunde auch gestellt, als sie zum Semester Start eine große Sause für sich organisieren wollten.</a:t>
            </a:r>
          </a:p>
          <a:p>
            <a:r>
              <a:rPr lang="de-DE" dirty="0"/>
              <a:t>Glücklicherweise hat Patrick an einer neuartigen, effizienten und innovativen Software mitgearbeitet und weiß, dass die Terminfindung dadurch zu einer Wonne wird.</a:t>
            </a:r>
          </a:p>
        </p:txBody>
      </p:sp>
      <p:sp>
        <p:nvSpPr>
          <p:cNvPr id="3" name="Datumsplatzhalter 2">
            <a:extLst>
              <a:ext uri="{FF2B5EF4-FFF2-40B4-BE49-F238E27FC236}">
                <a16:creationId xmlns:a16="http://schemas.microsoft.com/office/drawing/2014/main" id="{388DE8D5-726D-4F7C-A008-A8870CA16E38}"/>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1221CEFA-2781-40B2-A4F3-F6A43CC9EB7B}"/>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3CF0180C-F4D7-4F3C-871A-76BD2F5B7ECC}"/>
              </a:ext>
            </a:extLst>
          </p:cNvPr>
          <p:cNvSpPr>
            <a:spLocks noGrp="1"/>
          </p:cNvSpPr>
          <p:nvPr>
            <p:ph type="sldNum" sz="quarter" idx="12"/>
          </p:nvPr>
        </p:nvSpPr>
        <p:spPr/>
        <p:txBody>
          <a:bodyPr/>
          <a:lstStyle/>
          <a:p>
            <a:fld id="{9E82CC3C-1DC0-4FDA-9590-6CC506AB67F8}" type="slidenum">
              <a:rPr lang="de-DE" smtClean="0"/>
              <a:pPr/>
              <a:t>4</a:t>
            </a:fld>
            <a:endParaRPr lang="de-DE" dirty="0"/>
          </a:p>
        </p:txBody>
      </p:sp>
      <p:sp>
        <p:nvSpPr>
          <p:cNvPr id="6" name="Textplatzhalter 5">
            <a:extLst>
              <a:ext uri="{FF2B5EF4-FFF2-40B4-BE49-F238E27FC236}">
                <a16:creationId xmlns:a16="http://schemas.microsoft.com/office/drawing/2014/main" id="{2434487F-BE6F-41CD-AA90-04F95A3CF73E}"/>
              </a:ext>
            </a:extLst>
          </p:cNvPr>
          <p:cNvSpPr>
            <a:spLocks noGrp="1"/>
          </p:cNvSpPr>
          <p:nvPr>
            <p:ph type="body" sz="quarter" idx="13"/>
          </p:nvPr>
        </p:nvSpPr>
        <p:spPr/>
        <p:txBody>
          <a:bodyPr/>
          <a:lstStyle/>
          <a:p>
            <a:endParaRPr lang="de-DE"/>
          </a:p>
        </p:txBody>
      </p:sp>
      <p:sp>
        <p:nvSpPr>
          <p:cNvPr id="7" name="Titel 6">
            <a:extLst>
              <a:ext uri="{FF2B5EF4-FFF2-40B4-BE49-F238E27FC236}">
                <a16:creationId xmlns:a16="http://schemas.microsoft.com/office/drawing/2014/main" id="{DD264852-5FB9-4F95-917B-2462BEF885F4}"/>
              </a:ext>
            </a:extLst>
          </p:cNvPr>
          <p:cNvSpPr>
            <a:spLocks noGrp="1"/>
          </p:cNvSpPr>
          <p:nvPr>
            <p:ph type="title"/>
          </p:nvPr>
        </p:nvSpPr>
        <p:spPr/>
        <p:txBody>
          <a:bodyPr/>
          <a:lstStyle/>
          <a:p>
            <a:r>
              <a:rPr lang="de-DE" dirty="0"/>
              <a:t>Motivation</a:t>
            </a:r>
          </a:p>
        </p:txBody>
      </p:sp>
    </p:spTree>
    <p:extLst>
      <p:ext uri="{BB962C8B-B14F-4D97-AF65-F5344CB8AC3E}">
        <p14:creationId xmlns:p14="http://schemas.microsoft.com/office/powerpoint/2010/main" val="83064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4170C-8074-4B10-A1A2-BAC3A340DA32}"/>
              </a:ext>
            </a:extLst>
          </p:cNvPr>
          <p:cNvSpPr>
            <a:spLocks noGrp="1"/>
          </p:cNvSpPr>
          <p:nvPr>
            <p:ph type="title"/>
          </p:nvPr>
        </p:nvSpPr>
        <p:spPr/>
        <p:txBody>
          <a:bodyPr/>
          <a:lstStyle/>
          <a:p>
            <a:r>
              <a:rPr lang="de-DE" dirty="0"/>
              <a:t>Frontend Webapp</a:t>
            </a:r>
          </a:p>
        </p:txBody>
      </p:sp>
      <p:sp>
        <p:nvSpPr>
          <p:cNvPr id="3" name="Textplatzhalter 2">
            <a:extLst>
              <a:ext uri="{FF2B5EF4-FFF2-40B4-BE49-F238E27FC236}">
                <a16:creationId xmlns:a16="http://schemas.microsoft.com/office/drawing/2014/main" id="{18D18E94-7F12-44EC-9C3B-6CE00D04E56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7921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56FF73F-8DC6-42E5-815F-8685F60C7D69}"/>
              </a:ext>
            </a:extLst>
          </p:cNvPr>
          <p:cNvSpPr>
            <a:spLocks noGrp="1"/>
          </p:cNvSpPr>
          <p:nvPr>
            <p:ph idx="1"/>
          </p:nvPr>
        </p:nvSpPr>
        <p:spPr/>
        <p:txBody>
          <a:bodyPr/>
          <a:lstStyle/>
          <a:p>
            <a:r>
              <a:rPr lang="de-DE" dirty="0"/>
              <a:t>Da Patrick die Umfrage später ganz bequem die Umfrage über ein Menü einsehen möchte, beschließt er sich </a:t>
            </a:r>
            <a:r>
              <a:rPr lang="de-DE" dirty="0" err="1"/>
              <a:t>sich</a:t>
            </a:r>
            <a:r>
              <a:rPr lang="de-DE" dirty="0"/>
              <a:t> zunächst anzumelden.</a:t>
            </a:r>
          </a:p>
          <a:p>
            <a:r>
              <a:rPr lang="de-DE" dirty="0"/>
              <a:t>Hierzu hat er die Möglichkeit sich über die sozialen Login Methoden, Google, Facebook und Twitter, sowie nach kurzer Registrierung per Email anzumelden.</a:t>
            </a:r>
          </a:p>
        </p:txBody>
      </p:sp>
      <p:sp>
        <p:nvSpPr>
          <p:cNvPr id="3" name="Datumsplatzhalter 2">
            <a:extLst>
              <a:ext uri="{FF2B5EF4-FFF2-40B4-BE49-F238E27FC236}">
                <a16:creationId xmlns:a16="http://schemas.microsoft.com/office/drawing/2014/main" id="{053BEFBA-92EC-4205-99C2-EB55B8634D5A}"/>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EDBE6B7A-E311-4A85-B0E3-9FE9613F5504}"/>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9AD848E9-1C58-462A-A566-14A948F3D7D0}"/>
              </a:ext>
            </a:extLst>
          </p:cNvPr>
          <p:cNvSpPr>
            <a:spLocks noGrp="1"/>
          </p:cNvSpPr>
          <p:nvPr>
            <p:ph type="sldNum" sz="quarter" idx="12"/>
          </p:nvPr>
        </p:nvSpPr>
        <p:spPr/>
        <p:txBody>
          <a:bodyPr/>
          <a:lstStyle/>
          <a:p>
            <a:fld id="{9E82CC3C-1DC0-4FDA-9590-6CC506AB67F8}" type="slidenum">
              <a:rPr lang="de-DE" smtClean="0"/>
              <a:pPr/>
              <a:t>6</a:t>
            </a:fld>
            <a:endParaRPr lang="de-DE" dirty="0"/>
          </a:p>
        </p:txBody>
      </p:sp>
      <p:sp>
        <p:nvSpPr>
          <p:cNvPr id="6" name="Textplatzhalter 5">
            <a:extLst>
              <a:ext uri="{FF2B5EF4-FFF2-40B4-BE49-F238E27FC236}">
                <a16:creationId xmlns:a16="http://schemas.microsoft.com/office/drawing/2014/main" id="{C0B3C09C-5268-447A-B984-0391B676E78E}"/>
              </a:ext>
            </a:extLst>
          </p:cNvPr>
          <p:cNvSpPr>
            <a:spLocks noGrp="1"/>
          </p:cNvSpPr>
          <p:nvPr>
            <p:ph type="body" sz="quarter" idx="13"/>
          </p:nvPr>
        </p:nvSpPr>
        <p:spPr/>
        <p:txBody>
          <a:bodyPr/>
          <a:lstStyle/>
          <a:p>
            <a:r>
              <a:rPr lang="de-DE" dirty="0"/>
              <a:t>Login</a:t>
            </a:r>
          </a:p>
        </p:txBody>
      </p:sp>
      <p:sp>
        <p:nvSpPr>
          <p:cNvPr id="7" name="Titel 6">
            <a:extLst>
              <a:ext uri="{FF2B5EF4-FFF2-40B4-BE49-F238E27FC236}">
                <a16:creationId xmlns:a16="http://schemas.microsoft.com/office/drawing/2014/main" id="{D5894929-6023-4BBC-AE6E-C0DAA08567D3}"/>
              </a:ext>
            </a:extLst>
          </p:cNvPr>
          <p:cNvSpPr>
            <a:spLocks noGrp="1"/>
          </p:cNvSpPr>
          <p:nvPr>
            <p:ph type="title"/>
          </p:nvPr>
        </p:nvSpPr>
        <p:spPr/>
        <p:txBody>
          <a:bodyPr/>
          <a:lstStyle/>
          <a:p>
            <a:r>
              <a:rPr lang="de-DE" dirty="0"/>
              <a:t>Frontend Webapp</a:t>
            </a:r>
          </a:p>
        </p:txBody>
      </p:sp>
    </p:spTree>
    <p:extLst>
      <p:ext uri="{BB962C8B-B14F-4D97-AF65-F5344CB8AC3E}">
        <p14:creationId xmlns:p14="http://schemas.microsoft.com/office/powerpoint/2010/main" val="80739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03CC40B-C6F8-4A33-A6CE-2846F948A7BE}"/>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5FDEFDA9-2702-4746-A56C-C614B0A22F92}"/>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B5EF8848-2BE3-465D-B4CC-36BB3D5823E8}"/>
              </a:ext>
            </a:extLst>
          </p:cNvPr>
          <p:cNvSpPr>
            <a:spLocks noGrp="1"/>
          </p:cNvSpPr>
          <p:nvPr>
            <p:ph type="sldNum" sz="quarter" idx="12"/>
          </p:nvPr>
        </p:nvSpPr>
        <p:spPr/>
        <p:txBody>
          <a:bodyPr/>
          <a:lstStyle/>
          <a:p>
            <a:fld id="{9E82CC3C-1DC0-4FDA-9590-6CC506AB67F8}" type="slidenum">
              <a:rPr lang="de-DE" smtClean="0"/>
              <a:pPr/>
              <a:t>7</a:t>
            </a:fld>
            <a:endParaRPr lang="de-DE" dirty="0"/>
          </a:p>
        </p:txBody>
      </p:sp>
      <p:sp>
        <p:nvSpPr>
          <p:cNvPr id="6" name="Textplatzhalter 5">
            <a:extLst>
              <a:ext uri="{FF2B5EF4-FFF2-40B4-BE49-F238E27FC236}">
                <a16:creationId xmlns:a16="http://schemas.microsoft.com/office/drawing/2014/main" id="{94C89826-6C91-47B4-8906-20C97F182355}"/>
              </a:ext>
            </a:extLst>
          </p:cNvPr>
          <p:cNvSpPr>
            <a:spLocks noGrp="1"/>
          </p:cNvSpPr>
          <p:nvPr>
            <p:ph type="body" sz="quarter" idx="13"/>
          </p:nvPr>
        </p:nvSpPr>
        <p:spPr/>
        <p:txBody>
          <a:bodyPr/>
          <a:lstStyle/>
          <a:p>
            <a:r>
              <a:rPr lang="de-DE" dirty="0"/>
              <a:t>Login Screen</a:t>
            </a:r>
          </a:p>
        </p:txBody>
      </p:sp>
      <p:sp>
        <p:nvSpPr>
          <p:cNvPr id="7" name="Titel 6">
            <a:extLst>
              <a:ext uri="{FF2B5EF4-FFF2-40B4-BE49-F238E27FC236}">
                <a16:creationId xmlns:a16="http://schemas.microsoft.com/office/drawing/2014/main" id="{8530EA49-AC80-4DC9-81FA-81324BF844DA}"/>
              </a:ext>
            </a:extLst>
          </p:cNvPr>
          <p:cNvSpPr>
            <a:spLocks noGrp="1"/>
          </p:cNvSpPr>
          <p:nvPr>
            <p:ph type="title"/>
          </p:nvPr>
        </p:nvSpPr>
        <p:spPr/>
        <p:txBody>
          <a:bodyPr/>
          <a:lstStyle/>
          <a:p>
            <a:r>
              <a:rPr lang="de-DE" dirty="0"/>
              <a:t>Frontend Webapp</a:t>
            </a:r>
          </a:p>
        </p:txBody>
      </p:sp>
      <p:pic>
        <p:nvPicPr>
          <p:cNvPr id="8" name="Inhaltsplatzhalter 7">
            <a:extLst>
              <a:ext uri="{FF2B5EF4-FFF2-40B4-BE49-F238E27FC236}">
                <a16:creationId xmlns:a16="http://schemas.microsoft.com/office/drawing/2014/main" id="{8051EF78-3583-413C-9E02-5A09A767C897}"/>
              </a:ext>
            </a:extLst>
          </p:cNvPr>
          <p:cNvPicPr>
            <a:picLocks noGrp="1" noChangeAspect="1"/>
          </p:cNvPicPr>
          <p:nvPr>
            <p:ph idx="1"/>
          </p:nvPr>
        </p:nvPicPr>
        <p:blipFill>
          <a:blip r:embed="rId2"/>
          <a:stretch>
            <a:fillRect/>
          </a:stretch>
        </p:blipFill>
        <p:spPr>
          <a:xfrm>
            <a:off x="1017020" y="1441456"/>
            <a:ext cx="7109960" cy="3489459"/>
          </a:xfrm>
          <a:prstGeom prst="rect">
            <a:avLst/>
          </a:prstGeom>
        </p:spPr>
      </p:pic>
    </p:spTree>
    <p:extLst>
      <p:ext uri="{BB962C8B-B14F-4D97-AF65-F5344CB8AC3E}">
        <p14:creationId xmlns:p14="http://schemas.microsoft.com/office/powerpoint/2010/main" val="414426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0A83327-2FCF-4727-930A-6D3B9142CC5B}"/>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D9DB1C7C-EF86-4B03-A795-BA94C8F861E5}"/>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856AD005-7750-4D9A-8934-DFD7E582629B}"/>
              </a:ext>
            </a:extLst>
          </p:cNvPr>
          <p:cNvSpPr>
            <a:spLocks noGrp="1"/>
          </p:cNvSpPr>
          <p:nvPr>
            <p:ph type="sldNum" sz="quarter" idx="12"/>
          </p:nvPr>
        </p:nvSpPr>
        <p:spPr/>
        <p:txBody>
          <a:bodyPr/>
          <a:lstStyle/>
          <a:p>
            <a:fld id="{9E82CC3C-1DC0-4FDA-9590-6CC506AB67F8}" type="slidenum">
              <a:rPr lang="de-DE" smtClean="0"/>
              <a:pPr/>
              <a:t>8</a:t>
            </a:fld>
            <a:endParaRPr lang="de-DE" dirty="0"/>
          </a:p>
        </p:txBody>
      </p:sp>
      <p:sp>
        <p:nvSpPr>
          <p:cNvPr id="6" name="Textplatzhalter 5">
            <a:extLst>
              <a:ext uri="{FF2B5EF4-FFF2-40B4-BE49-F238E27FC236}">
                <a16:creationId xmlns:a16="http://schemas.microsoft.com/office/drawing/2014/main" id="{9257476F-C14F-40AD-B8B9-85ACBDBBF0EA}"/>
              </a:ext>
            </a:extLst>
          </p:cNvPr>
          <p:cNvSpPr>
            <a:spLocks noGrp="1"/>
          </p:cNvSpPr>
          <p:nvPr>
            <p:ph type="body" sz="quarter" idx="13"/>
          </p:nvPr>
        </p:nvSpPr>
        <p:spPr/>
        <p:txBody>
          <a:bodyPr/>
          <a:lstStyle/>
          <a:p>
            <a:r>
              <a:rPr lang="de-DE" dirty="0"/>
              <a:t>Registrierung erster Schritt</a:t>
            </a:r>
          </a:p>
        </p:txBody>
      </p:sp>
      <p:sp>
        <p:nvSpPr>
          <p:cNvPr id="7" name="Titel 6">
            <a:extLst>
              <a:ext uri="{FF2B5EF4-FFF2-40B4-BE49-F238E27FC236}">
                <a16:creationId xmlns:a16="http://schemas.microsoft.com/office/drawing/2014/main" id="{9C510A8E-4220-4F8C-8D31-CB705D0A38BF}"/>
              </a:ext>
            </a:extLst>
          </p:cNvPr>
          <p:cNvSpPr>
            <a:spLocks noGrp="1"/>
          </p:cNvSpPr>
          <p:nvPr>
            <p:ph type="title"/>
          </p:nvPr>
        </p:nvSpPr>
        <p:spPr/>
        <p:txBody>
          <a:bodyPr/>
          <a:lstStyle/>
          <a:p>
            <a:r>
              <a:rPr lang="de-DE" dirty="0"/>
              <a:t>Frontend Webapp</a:t>
            </a:r>
          </a:p>
        </p:txBody>
      </p:sp>
      <p:sp>
        <p:nvSpPr>
          <p:cNvPr id="10" name="Inhaltsplatzhalter 9">
            <a:extLst>
              <a:ext uri="{FF2B5EF4-FFF2-40B4-BE49-F238E27FC236}">
                <a16:creationId xmlns:a16="http://schemas.microsoft.com/office/drawing/2014/main" id="{3086B636-B14D-46A7-8EAA-937266EA25D2}"/>
              </a:ext>
            </a:extLst>
          </p:cNvPr>
          <p:cNvSpPr>
            <a:spLocks noGrp="1"/>
          </p:cNvSpPr>
          <p:nvPr>
            <p:ph idx="1"/>
          </p:nvPr>
        </p:nvSpPr>
        <p:spPr/>
        <p:txBody>
          <a:bodyPr/>
          <a:lstStyle/>
          <a:p>
            <a:r>
              <a:rPr lang="de-DE" dirty="0"/>
              <a:t>Im ersten Schritt werden die notwendigen Daten zu der Erstellung eines Accounts benötigt.</a:t>
            </a:r>
          </a:p>
          <a:p>
            <a:endParaRPr lang="de-DE" dirty="0"/>
          </a:p>
        </p:txBody>
      </p:sp>
      <p:pic>
        <p:nvPicPr>
          <p:cNvPr id="11" name="Inhaltsplatzhalter 8">
            <a:extLst>
              <a:ext uri="{FF2B5EF4-FFF2-40B4-BE49-F238E27FC236}">
                <a16:creationId xmlns:a16="http://schemas.microsoft.com/office/drawing/2014/main" id="{EA29EC23-34C9-4198-8CCB-B1CE9DB5B12B}"/>
              </a:ext>
            </a:extLst>
          </p:cNvPr>
          <p:cNvPicPr>
            <a:picLocks noChangeAspect="1"/>
          </p:cNvPicPr>
          <p:nvPr/>
        </p:nvPicPr>
        <p:blipFill>
          <a:blip r:embed="rId2"/>
          <a:stretch>
            <a:fillRect/>
          </a:stretch>
        </p:blipFill>
        <p:spPr>
          <a:xfrm>
            <a:off x="1561858" y="2051963"/>
            <a:ext cx="6020284" cy="2946637"/>
          </a:xfrm>
          <a:prstGeom prst="rect">
            <a:avLst/>
          </a:prstGeom>
        </p:spPr>
      </p:pic>
    </p:spTree>
    <p:extLst>
      <p:ext uri="{BB962C8B-B14F-4D97-AF65-F5344CB8AC3E}">
        <p14:creationId xmlns:p14="http://schemas.microsoft.com/office/powerpoint/2010/main" val="79297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FAB75D3-937D-437D-98DF-2877BEEFCC1D}"/>
              </a:ext>
            </a:extLst>
          </p:cNvPr>
          <p:cNvSpPr>
            <a:spLocks noGrp="1"/>
          </p:cNvSpPr>
          <p:nvPr>
            <p:ph idx="1"/>
          </p:nvPr>
        </p:nvSpPr>
        <p:spPr/>
        <p:txBody>
          <a:bodyPr/>
          <a:lstStyle/>
          <a:p>
            <a:r>
              <a:rPr lang="de-DE" dirty="0"/>
              <a:t>Im zweiten Schritt kann man seine optionalen Daten ergänzen, wenn man möchte.</a:t>
            </a:r>
          </a:p>
          <a:p>
            <a:endParaRPr lang="de-DE" dirty="0"/>
          </a:p>
        </p:txBody>
      </p:sp>
      <p:sp>
        <p:nvSpPr>
          <p:cNvPr id="3" name="Datumsplatzhalter 2">
            <a:extLst>
              <a:ext uri="{FF2B5EF4-FFF2-40B4-BE49-F238E27FC236}">
                <a16:creationId xmlns:a16="http://schemas.microsoft.com/office/drawing/2014/main" id="{AF980316-BFD0-41DA-B447-B3417FB70497}"/>
              </a:ext>
            </a:extLst>
          </p:cNvPr>
          <p:cNvSpPr>
            <a:spLocks noGrp="1"/>
          </p:cNvSpPr>
          <p:nvPr>
            <p:ph type="dt" sz="half" idx="10"/>
          </p:nvPr>
        </p:nvSpPr>
        <p:spPr/>
        <p:txBody>
          <a:bodyPr/>
          <a:lstStyle/>
          <a:p>
            <a:fld id="{D06FEB33-183A-4BE7-89AA-0BD131C105DC}" type="datetime1">
              <a:rPr lang="de-DE" smtClean="0"/>
              <a:t>16.10.2018</a:t>
            </a:fld>
            <a:endParaRPr lang="de-DE" dirty="0"/>
          </a:p>
        </p:txBody>
      </p:sp>
      <p:sp>
        <p:nvSpPr>
          <p:cNvPr id="4" name="Fußzeilenplatzhalter 3">
            <a:extLst>
              <a:ext uri="{FF2B5EF4-FFF2-40B4-BE49-F238E27FC236}">
                <a16:creationId xmlns:a16="http://schemas.microsoft.com/office/drawing/2014/main" id="{1003C85A-3B84-4C61-9F53-7F8FCE74E2FE}"/>
              </a:ext>
            </a:extLst>
          </p:cNvPr>
          <p:cNvSpPr>
            <a:spLocks noGrp="1"/>
          </p:cNvSpPr>
          <p:nvPr>
            <p:ph type="ftr" sz="quarter" idx="11"/>
          </p:nvPr>
        </p:nvSpPr>
        <p:spPr/>
        <p:txBody>
          <a:bodyPr/>
          <a:lstStyle/>
          <a:p>
            <a:pPr lvl="0">
              <a:defRPr/>
            </a:pPr>
            <a:r>
              <a:rPr lang="de-DE" dirty="0">
                <a:solidFill>
                  <a:srgbClr val="3E444C"/>
                </a:solidFill>
              </a:rPr>
              <a:t>meetznow.io</a:t>
            </a:r>
          </a:p>
        </p:txBody>
      </p:sp>
      <p:sp>
        <p:nvSpPr>
          <p:cNvPr id="5" name="Foliennummernplatzhalter 4">
            <a:extLst>
              <a:ext uri="{FF2B5EF4-FFF2-40B4-BE49-F238E27FC236}">
                <a16:creationId xmlns:a16="http://schemas.microsoft.com/office/drawing/2014/main" id="{91C39587-6F9F-4B4B-AD71-2B79351DB34C}"/>
              </a:ext>
            </a:extLst>
          </p:cNvPr>
          <p:cNvSpPr>
            <a:spLocks noGrp="1"/>
          </p:cNvSpPr>
          <p:nvPr>
            <p:ph type="sldNum" sz="quarter" idx="12"/>
          </p:nvPr>
        </p:nvSpPr>
        <p:spPr/>
        <p:txBody>
          <a:bodyPr/>
          <a:lstStyle/>
          <a:p>
            <a:fld id="{9E82CC3C-1DC0-4FDA-9590-6CC506AB67F8}" type="slidenum">
              <a:rPr lang="de-DE" smtClean="0"/>
              <a:pPr/>
              <a:t>9</a:t>
            </a:fld>
            <a:endParaRPr lang="de-DE" dirty="0"/>
          </a:p>
        </p:txBody>
      </p:sp>
      <p:sp>
        <p:nvSpPr>
          <p:cNvPr id="6" name="Textplatzhalter 5">
            <a:extLst>
              <a:ext uri="{FF2B5EF4-FFF2-40B4-BE49-F238E27FC236}">
                <a16:creationId xmlns:a16="http://schemas.microsoft.com/office/drawing/2014/main" id="{BCAA5A35-E196-44BA-B695-2651FF6D341B}"/>
              </a:ext>
            </a:extLst>
          </p:cNvPr>
          <p:cNvSpPr>
            <a:spLocks noGrp="1"/>
          </p:cNvSpPr>
          <p:nvPr>
            <p:ph type="body" sz="quarter" idx="13"/>
          </p:nvPr>
        </p:nvSpPr>
        <p:spPr/>
        <p:txBody>
          <a:bodyPr/>
          <a:lstStyle/>
          <a:p>
            <a:r>
              <a:rPr lang="de-DE" dirty="0"/>
              <a:t>Registrierung zweiter Schritt</a:t>
            </a:r>
          </a:p>
        </p:txBody>
      </p:sp>
      <p:sp>
        <p:nvSpPr>
          <p:cNvPr id="7" name="Titel 6">
            <a:extLst>
              <a:ext uri="{FF2B5EF4-FFF2-40B4-BE49-F238E27FC236}">
                <a16:creationId xmlns:a16="http://schemas.microsoft.com/office/drawing/2014/main" id="{DA44B43A-4522-4093-A199-29655077DB6D}"/>
              </a:ext>
            </a:extLst>
          </p:cNvPr>
          <p:cNvSpPr>
            <a:spLocks noGrp="1"/>
          </p:cNvSpPr>
          <p:nvPr>
            <p:ph type="title"/>
          </p:nvPr>
        </p:nvSpPr>
        <p:spPr/>
        <p:txBody>
          <a:bodyPr/>
          <a:lstStyle/>
          <a:p>
            <a:r>
              <a:rPr lang="de-DE" dirty="0"/>
              <a:t>Frontend Webapp</a:t>
            </a:r>
          </a:p>
        </p:txBody>
      </p:sp>
      <p:pic>
        <p:nvPicPr>
          <p:cNvPr id="9" name="Grafik 8">
            <a:extLst>
              <a:ext uri="{FF2B5EF4-FFF2-40B4-BE49-F238E27FC236}">
                <a16:creationId xmlns:a16="http://schemas.microsoft.com/office/drawing/2014/main" id="{70D4CA78-E3D8-4392-A541-B687F50CF7E0}"/>
              </a:ext>
            </a:extLst>
          </p:cNvPr>
          <p:cNvPicPr>
            <a:picLocks noChangeAspect="1"/>
          </p:cNvPicPr>
          <p:nvPr/>
        </p:nvPicPr>
        <p:blipFill>
          <a:blip r:embed="rId2"/>
          <a:stretch>
            <a:fillRect/>
          </a:stretch>
        </p:blipFill>
        <p:spPr>
          <a:xfrm>
            <a:off x="1642953" y="2115948"/>
            <a:ext cx="5858093" cy="2882652"/>
          </a:xfrm>
          <a:prstGeom prst="rect">
            <a:avLst/>
          </a:prstGeom>
        </p:spPr>
      </p:pic>
    </p:spTree>
    <p:extLst>
      <p:ext uri="{BB962C8B-B14F-4D97-AF65-F5344CB8AC3E}">
        <p14:creationId xmlns:p14="http://schemas.microsoft.com/office/powerpoint/2010/main" val="319395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f13582b3-d0ec-4024-8287-9a1e59dcf5c8"/>
</p:tagLst>
</file>

<file path=ppt/theme/theme1.xml><?xml version="1.0" encoding="utf-8"?>
<a:theme xmlns:a="http://schemas.openxmlformats.org/drawingml/2006/main" name="ISW Uni Stuttgart">
  <a:themeElements>
    <a:clrScheme name="US Bright Accent">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A"/>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prstClr val="black"/>
          </a:solidFill>
        </a:ln>
      </a:spPr>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defPPr algn="ctr">
          <a:spcBef>
            <a:spcPct val="0"/>
          </a:spcBef>
          <a:spcAft>
            <a:spcPct val="0"/>
          </a:spcAft>
          <a:buAutoNum type="arabicPeriod"/>
          <a:defRPr sz="2400" smtClean="0">
            <a:solidFill>
              <a:schemeClr val="tx1">
                <a:lumMod val="100000"/>
              </a:schemeClr>
            </a:solidFill>
            <a:latin typeface="Arial (Heading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spcCol="288000" rtlCol="0">
        <a:noAutofit/>
      </a:bodyPr>
      <a:lstStyle>
        <a:defPPr>
          <a:defRPr dirty="0" smtClean="0"/>
        </a:defPPr>
      </a:lstStyle>
    </a:txDef>
  </a:objectDefaults>
  <a:extraClrSchemeLst/>
  <a:extLst>
    <a:ext uri="{05A4C25C-085E-4340-85A3-A5531E510DB2}">
      <thm15:themeFamily xmlns:thm15="http://schemas.microsoft.com/office/thememl/2012/main" name="ISW.potx" id="{00FF278D-F3F0-48AB-BCCA-469DCEF11EC9}" vid="{B4308DF2-DF25-4448-9122-5A7FC32AFAB4}"/>
    </a:ext>
  </a:extLst>
</a:theme>
</file>

<file path=ppt/theme/theme2.xml><?xml version="1.0" encoding="utf-8"?>
<a:theme xmlns:a="http://schemas.openxmlformats.org/drawingml/2006/main" name="1_ISW Uni Stuttgart">
  <a:themeElements>
    <a:clrScheme name="US Bright Accent">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A"/>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prstClr val="black"/>
          </a:solidFill>
        </a:ln>
      </a:spPr>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defPPr algn="ctr">
          <a:spcBef>
            <a:spcPct val="0"/>
          </a:spcBef>
          <a:spcAft>
            <a:spcPct val="0"/>
          </a:spcAft>
          <a:buAutoNum type="arabicPeriod"/>
          <a:defRPr sz="2400" smtClean="0">
            <a:solidFill>
              <a:schemeClr val="tx1">
                <a:lumMod val="100000"/>
              </a:schemeClr>
            </a:solidFill>
            <a:latin typeface="Arial (Heading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spcCol="288000" rtlCol="0">
        <a:noAutofit/>
      </a:bodyPr>
      <a:lstStyle>
        <a:defPPr>
          <a:defRPr dirty="0" smtClean="0"/>
        </a:defPPr>
      </a:lstStyle>
    </a:txDef>
  </a:objectDefaults>
  <a:extraClrSchemeLst/>
  <a:extLst>
    <a:ext uri="{05A4C25C-085E-4340-85A3-A5531E510DB2}">
      <thm15:themeFamily xmlns:thm15="http://schemas.microsoft.com/office/thememl/2012/main" name="ISW.potx" id="{00FF278D-F3F0-48AB-BCCA-469DCEF11EC9}" vid="{B4308DF2-DF25-4448-9122-5A7FC32AFAB4}"/>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ISW</Template>
  <TotalTime>0</TotalTime>
  <Words>1251</Words>
  <Application>Microsoft Office PowerPoint</Application>
  <PresentationFormat>Bildschirmpräsentation (16:10)</PresentationFormat>
  <Paragraphs>220</Paragraphs>
  <Slides>39</Slides>
  <Notes>0</Notes>
  <HiddenSlides>0</HiddenSlides>
  <MMClips>0</MMClips>
  <ScaleCrop>false</ScaleCrop>
  <HeadingPairs>
    <vt:vector size="6" baseType="variant">
      <vt:variant>
        <vt:lpstr>Verwendete Schriftarten</vt:lpstr>
      </vt:variant>
      <vt:variant>
        <vt:i4>1</vt:i4>
      </vt:variant>
      <vt:variant>
        <vt:lpstr>Design</vt:lpstr>
      </vt:variant>
      <vt:variant>
        <vt:i4>2</vt:i4>
      </vt:variant>
      <vt:variant>
        <vt:lpstr>Folientitel</vt:lpstr>
      </vt:variant>
      <vt:variant>
        <vt:i4>39</vt:i4>
      </vt:variant>
    </vt:vector>
  </HeadingPairs>
  <TitlesOfParts>
    <vt:vector size="42" baseType="lpstr">
      <vt:lpstr>Arial</vt:lpstr>
      <vt:lpstr>ISW Uni Stuttgart</vt:lpstr>
      <vt:lpstr>1_ISW Uni Stuttgart</vt:lpstr>
      <vt:lpstr>How to Meetz Now?</vt:lpstr>
      <vt:lpstr>Überblick</vt:lpstr>
      <vt:lpstr>Motivation</vt:lpstr>
      <vt:lpstr>Motivation</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Webapp</vt:lpstr>
      <vt:lpstr>Frontend Outlook</vt:lpstr>
      <vt:lpstr>Frontend Outlook</vt:lpstr>
      <vt:lpstr>Frontend Outlook</vt:lpstr>
      <vt:lpstr>Technologien</vt:lpstr>
      <vt:lpstr>Technologien</vt:lpstr>
      <vt:lpstr>Technologien</vt:lpstr>
      <vt:lpstr>Technologien</vt:lpstr>
      <vt:lpstr>Technologien </vt:lpstr>
      <vt:lpstr>Technologien</vt:lpstr>
      <vt:lpstr>Zusammenfassung</vt:lpstr>
      <vt:lpstr>Zusammenfassung</vt:lpstr>
      <vt:lpstr>This is how to Meetz Now!</vt:lpstr>
      <vt:lpstr>Live Demo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2018-04-24T09:13:12Z</dcterms:created>
  <dcterms:modified xsi:type="dcterms:W3CDTF">2018-10-16T16:19:12Z</dcterms:modified>
</cp:coreProperties>
</file>